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1"/>
  </p:sldMasterIdLst>
  <p:notesMasterIdLst>
    <p:notesMasterId r:id="rId8"/>
  </p:notesMasterIdLst>
  <p:sldIdLst>
    <p:sldId id="256" r:id="rId2"/>
    <p:sldId id="266" r:id="rId3"/>
    <p:sldId id="260" r:id="rId4"/>
    <p:sldId id="259" r:id="rId5"/>
    <p:sldId id="265" r:id="rId6"/>
    <p:sldId id="263"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9060" autoAdjust="0"/>
    <p:restoredTop sz="88438" autoAdjust="0"/>
  </p:normalViewPr>
  <p:slideViewPr>
    <p:cSldViewPr snapToGrid="0">
      <p:cViewPr varScale="1">
        <p:scale>
          <a:sx n="93" d="100"/>
          <a:sy n="93" d="100"/>
        </p:scale>
        <p:origin x="282" y="7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5CA586-3557-4985-BCD4-35EF5AC8B4A4}" type="datetimeFigureOut">
              <a:rPr lang="en-US" smtClean="0"/>
              <a:t>10/10/2016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60BE34-BC89-4C98-A56B-79B7A098D024}" type="slidenum">
              <a:rPr lang="en-US" smtClean="0"/>
              <a:t>‹#›</a:t>
            </a:fld>
            <a:endParaRPr lang="en-US"/>
          </a:p>
        </p:txBody>
      </p:sp>
    </p:spTree>
    <p:extLst>
      <p:ext uri="{BB962C8B-B14F-4D97-AF65-F5344CB8AC3E}">
        <p14:creationId xmlns:p14="http://schemas.microsoft.com/office/powerpoint/2010/main" val="333393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1</a:t>
            </a:fld>
            <a:endParaRPr lang="en-US"/>
          </a:p>
        </p:txBody>
      </p:sp>
    </p:spTree>
    <p:extLst>
      <p:ext uri="{BB962C8B-B14F-4D97-AF65-F5344CB8AC3E}">
        <p14:creationId xmlns:p14="http://schemas.microsoft.com/office/powerpoint/2010/main" val="3726884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Students who don't already have a Microsoft account (or do have one but need a new one because their existing account has already been used with an Azure Pass) will create a new Microsoft account in the first lab before activating their Azure Pass. A good way to</a:t>
            </a:r>
            <a:r>
              <a:rPr lang="en-US" baseline="0" dirty="0" smtClean="0"/>
              <a:t> introduce this slide is to say "Azure isn't free. But we want you to do your learning on Microsoft's dime, not on your own."</a:t>
            </a:r>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3</a:t>
            </a:fld>
            <a:endParaRPr lang="en-US"/>
          </a:p>
        </p:txBody>
      </p:sp>
    </p:spTree>
    <p:extLst>
      <p:ext uri="{BB962C8B-B14F-4D97-AF65-F5344CB8AC3E}">
        <p14:creationId xmlns:p14="http://schemas.microsoft.com/office/powerpoint/2010/main" val="2915224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60BE34-BC89-4C98-A56B-79B7A098D024}" type="slidenum">
              <a:rPr lang="en-US" smtClean="0"/>
              <a:t>4</a:t>
            </a:fld>
            <a:endParaRPr lang="en-US"/>
          </a:p>
        </p:txBody>
      </p:sp>
    </p:spTree>
    <p:extLst>
      <p:ext uri="{BB962C8B-B14F-4D97-AF65-F5344CB8AC3E}">
        <p14:creationId xmlns:p14="http://schemas.microsoft.com/office/powerpoint/2010/main" val="3288555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An easy way to find the page that hosts the labs is to search for "Azure for Research</a:t>
            </a:r>
            <a:r>
              <a:rPr lang="en-US" baseline="0" dirty="0" smtClean="0"/>
              <a:t> Training." It should be the first link that comes up. Remind people that they </a:t>
            </a:r>
            <a:r>
              <a:rPr lang="en-US" u="sng" baseline="0" dirty="0" smtClean="0"/>
              <a:t>must</a:t>
            </a:r>
            <a:r>
              <a:rPr lang="en-US" baseline="0" dirty="0" smtClean="0"/>
              <a:t> unzip the file and copy its contents into a local directory. Otherwise, they won't see any screen shots in the labs.</a:t>
            </a:r>
            <a:endParaRPr lang="en-US" dirty="0" smtClean="0"/>
          </a:p>
        </p:txBody>
      </p:sp>
      <p:sp>
        <p:nvSpPr>
          <p:cNvPr id="4" name="Slide Number Placeholder 3"/>
          <p:cNvSpPr>
            <a:spLocks noGrp="1"/>
          </p:cNvSpPr>
          <p:nvPr>
            <p:ph type="sldNum" sz="quarter" idx="10"/>
          </p:nvPr>
        </p:nvSpPr>
        <p:spPr/>
        <p:txBody>
          <a:bodyPr/>
          <a:lstStyle/>
          <a:p>
            <a:fld id="{BC60BE34-BC89-4C98-A56B-79B7A098D024}" type="slidenum">
              <a:rPr lang="en-US" smtClean="0"/>
              <a:t>5</a:t>
            </a:fld>
            <a:endParaRPr lang="en-US"/>
          </a:p>
        </p:txBody>
      </p:sp>
    </p:spTree>
    <p:extLst>
      <p:ext uri="{BB962C8B-B14F-4D97-AF65-F5344CB8AC3E}">
        <p14:creationId xmlns:p14="http://schemas.microsoft.com/office/powerpoint/2010/main" val="9342349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250" y="2234114"/>
            <a:ext cx="8375702" cy="1359196"/>
          </a:xfrm>
        </p:spPr>
        <p:txBody>
          <a:bodyPr anchor="ctr" anchorCtr="0">
            <a:noAutofit/>
          </a:bodyPr>
          <a:lstStyle>
            <a:lvl1pPr>
              <a:lnSpc>
                <a:spcPct val="90000"/>
              </a:lnSpc>
              <a:defRPr sz="6598"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250" y="4612344"/>
            <a:ext cx="5455754" cy="1144929"/>
          </a:xfrm>
        </p:spPr>
        <p:txBody>
          <a:bodyPr/>
          <a:lstStyle>
            <a:lvl1pPr marL="0" indent="0">
              <a:buFont typeface="Arial" pitchFamily="34" charset="0"/>
              <a:buNone/>
              <a:defRPr sz="2399">
                <a:solidFill>
                  <a:schemeClr val="bg1">
                    <a:alpha val="98000"/>
                  </a:schemeClr>
                </a:solidFill>
                <a:latin typeface="+mj-lt"/>
              </a:defRPr>
            </a:lvl1pPr>
            <a:lvl2pPr marL="460237" indent="0">
              <a:buFont typeface="Arial" pitchFamily="34" charset="0"/>
              <a:buNone/>
              <a:defRPr/>
            </a:lvl2pPr>
            <a:lvl3pPr marL="855406" indent="0">
              <a:buFont typeface="Arial" pitchFamily="34" charset="0"/>
              <a:buNone/>
              <a:defRPr/>
            </a:lvl3pPr>
            <a:lvl4pPr marL="1258510" indent="0">
              <a:buFont typeface="Arial" pitchFamily="34" charset="0"/>
              <a:buNone/>
              <a:defRPr/>
            </a:lvl4pPr>
            <a:lvl5pPr marL="1604482"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5" name="图片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7888" y="98759"/>
            <a:ext cx="2498400" cy="574733"/>
          </a:xfrm>
          <a:prstGeom prst="rect">
            <a:avLst/>
          </a:prstGeom>
        </p:spPr>
      </p:pic>
    </p:spTree>
    <p:extLst>
      <p:ext uri="{BB962C8B-B14F-4D97-AF65-F5344CB8AC3E}">
        <p14:creationId xmlns:p14="http://schemas.microsoft.com/office/powerpoint/2010/main" val="3186390474"/>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5394" y="2136047"/>
            <a:ext cx="3500039"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390139151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4113" y="2008094"/>
            <a:ext cx="2269668"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defTabSz="1218621"/>
            <a:endParaRPr lang="en-US" sz="2399">
              <a:solidFill>
                <a:srgbClr val="292929"/>
              </a:solidFill>
            </a:endParaRPr>
          </a:p>
        </p:txBody>
      </p:sp>
    </p:spTree>
    <p:extLst>
      <p:ext uri="{BB962C8B-B14F-4D97-AF65-F5344CB8AC3E}">
        <p14:creationId xmlns:p14="http://schemas.microsoft.com/office/powerpoint/2010/main" val="363244931"/>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6631" y="2242931"/>
            <a:ext cx="3177742"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pPr defTabSz="1218621"/>
              <a:endParaRPr lang="en-US" sz="1600">
                <a:solidFill>
                  <a:srgbClr val="292929"/>
                </a:solidFill>
              </a:endParaRPr>
            </a:p>
          </p:txBody>
        </p:sp>
      </p:grpSp>
    </p:spTree>
    <p:extLst>
      <p:ext uri="{BB962C8B-B14F-4D97-AF65-F5344CB8AC3E}">
        <p14:creationId xmlns:p14="http://schemas.microsoft.com/office/powerpoint/2010/main" val="1708617612"/>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5674" y="1932604"/>
            <a:ext cx="3014117"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586258622"/>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617" y="1447800"/>
            <a:ext cx="4206383" cy="1523494"/>
          </a:xfrm>
        </p:spPr>
        <p:txBody>
          <a:bodyPr anchor="ctr" anchorCtr="0">
            <a:noAutofit/>
          </a:bodyPr>
          <a:lstStyle>
            <a:lvl1pPr>
              <a:lnSpc>
                <a:spcPct val="90000"/>
              </a:lnSpc>
              <a:defRPr sz="4799"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618" y="5630475"/>
            <a:ext cx="4206384" cy="461665"/>
          </a:xfrm>
        </p:spPr>
        <p:txBody>
          <a:bodyPr>
            <a:noAutofit/>
          </a:bodyPr>
          <a:lstStyle>
            <a:lvl1pPr marL="0" indent="0" algn="l" defTabSz="914089" rtl="0" eaLnBrk="1" latinLnBrk="0" hangingPunct="1">
              <a:lnSpc>
                <a:spcPct val="90000"/>
              </a:lnSpc>
              <a:spcBef>
                <a:spcPts val="0"/>
              </a:spcBef>
              <a:buSzPct val="80000"/>
              <a:buFont typeface="Arial" pitchFamily="34" charset="0"/>
              <a:buNone/>
              <a:defRPr lang="en-US" sz="2399" kern="1200" dirty="0">
                <a:solidFill>
                  <a:schemeClr val="bg1">
                    <a:alpha val="99000"/>
                  </a:schemeClr>
                </a:solidFill>
                <a:latin typeface="+mn-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617" y="4160520"/>
            <a:ext cx="8874849"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598"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5073" y="1905000"/>
            <a:ext cx="1277929"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621"/>
              <a:endParaRPr lang="en-US" sz="2399">
                <a:solidFill>
                  <a:srgbClr val="292929"/>
                </a:solidFill>
              </a:endParaRPr>
            </a:p>
          </p:txBody>
        </p:sp>
      </p:grpSp>
    </p:spTree>
    <p:extLst>
      <p:ext uri="{BB962C8B-B14F-4D97-AF65-F5344CB8AC3E}">
        <p14:creationId xmlns:p14="http://schemas.microsoft.com/office/powerpoint/2010/main" val="412208517"/>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344" y="3467676"/>
            <a:ext cx="10696186"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797"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2" name="图片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300965" y="6205154"/>
            <a:ext cx="2505601" cy="576390"/>
          </a:xfrm>
          <a:prstGeom prst="rect">
            <a:avLst/>
          </a:prstGeom>
        </p:spPr>
      </p:pic>
    </p:spTree>
    <p:extLst>
      <p:ext uri="{BB962C8B-B14F-4D97-AF65-F5344CB8AC3E}">
        <p14:creationId xmlns:p14="http://schemas.microsoft.com/office/powerpoint/2010/main" val="3806414743"/>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randing">
    <p:bg>
      <p:bgRef idx="1001">
        <a:schemeClr val="bg1"/>
      </p:bgRef>
    </p:bg>
    <p:spTree>
      <p:nvGrpSpPr>
        <p:cNvPr id="1" name=""/>
        <p:cNvGrpSpPr/>
        <p:nvPr/>
      </p:nvGrpSpPr>
      <p:grpSpPr>
        <a:xfrm>
          <a:off x="0" y="0"/>
          <a:ext cx="0" cy="0"/>
          <a:chOff x="0" y="0"/>
          <a:chExt cx="0" cy="0"/>
        </a:xfrm>
      </p:grpSpPr>
      <p:grpSp>
        <p:nvGrpSpPr>
          <p:cNvPr id="4" name="Group 3"/>
          <p:cNvGrpSpPr>
            <a:grpSpLocks noChangeAspect="1"/>
          </p:cNvGrpSpPr>
          <p:nvPr userDrawn="1"/>
        </p:nvGrpSpPr>
        <p:grpSpPr>
          <a:xfrm>
            <a:off x="1724517" y="3169190"/>
            <a:ext cx="2436488" cy="519627"/>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55" tIns="44828" rIns="89655" bIns="44828" numCol="1" anchor="t" anchorCtr="0" compatLnSpc="1">
              <a:prstTxWarp prst="textNoShape">
                <a:avLst/>
              </a:prstTxWarp>
            </a:bodyPr>
            <a:lstStyle/>
            <a:p>
              <a:endParaRPr lang="en-US" sz="2352" dirty="0">
                <a:solidFill>
                  <a:srgbClr val="292929"/>
                </a:solidFill>
              </a:endParaRPr>
            </a:p>
          </p:txBody>
        </p:sp>
      </p:grpSp>
      <p:sp>
        <p:nvSpPr>
          <p:cNvPr id="10" name="Text Box 3"/>
          <p:cNvSpPr txBox="1">
            <a:spLocks noChangeArrowheads="1"/>
          </p:cNvSpPr>
          <p:nvPr userDrawn="1"/>
        </p:nvSpPr>
        <p:spPr bwMode="blackWhite">
          <a:xfrm>
            <a:off x="1527293" y="4024007"/>
            <a:ext cx="8927142" cy="720585"/>
          </a:xfrm>
          <a:prstGeom prst="rect">
            <a:avLst/>
          </a:prstGeom>
          <a:noFill/>
          <a:ln w="12700">
            <a:noFill/>
            <a:miter lim="800000"/>
            <a:headEnd type="none" w="sm" len="sm"/>
            <a:tailEnd type="none" w="sm" len="sm"/>
          </a:ln>
          <a:effectLst/>
        </p:spPr>
        <p:txBody>
          <a:bodyPr vert="horz" wrap="square" lIns="179263" tIns="143411" rIns="179263" bIns="143411" numCol="1" anchor="t" anchorCtr="0" compatLnSpc="1">
            <a:prstTxWarp prst="textNoShape">
              <a:avLst/>
            </a:prstTxWarp>
            <a:spAutoFit/>
          </a:bodyPr>
          <a:lstStyle/>
          <a:p>
            <a:pPr defTabSz="913836" eaLnBrk="0" hangingPunct="0"/>
            <a:r>
              <a:rPr lang="en-US" sz="700" dirty="0">
                <a:gradFill>
                  <a:gsLst>
                    <a:gs pos="0">
                      <a:srgbClr val="292929"/>
                    </a:gs>
                    <a:gs pos="100000">
                      <a:srgbClr val="292929"/>
                    </a:gs>
                  </a:gsLst>
                  <a:lin ang="5400000" scaled="0"/>
                </a:gradFill>
                <a:cs typeface="Segoe UI" pitchFamily="34" charset="0"/>
              </a:rPr>
              <a:t>© </a:t>
            </a:r>
            <a:r>
              <a:rPr lang="en-US" sz="700" dirty="0" smtClean="0">
                <a:gradFill>
                  <a:gsLst>
                    <a:gs pos="0">
                      <a:srgbClr val="292929"/>
                    </a:gs>
                    <a:gs pos="100000">
                      <a:srgbClr val="292929"/>
                    </a:gs>
                  </a:gsLst>
                  <a:lin ang="5400000" scaled="0"/>
                </a:gradFill>
                <a:cs typeface="Segoe UI" pitchFamily="34" charset="0"/>
              </a:rPr>
              <a:t>201</a:t>
            </a:r>
            <a:r>
              <a:rPr lang="en-US" altLang="zh-CN" sz="700" dirty="0" smtClean="0">
                <a:gradFill>
                  <a:gsLst>
                    <a:gs pos="0">
                      <a:srgbClr val="292929"/>
                    </a:gs>
                    <a:gs pos="100000">
                      <a:srgbClr val="292929"/>
                    </a:gs>
                  </a:gsLst>
                  <a:lin ang="5400000" scaled="0"/>
                </a:gradFill>
                <a:cs typeface="Segoe UI" pitchFamily="34" charset="0"/>
              </a:rPr>
              <a:t>6</a:t>
            </a:r>
            <a:r>
              <a:rPr lang="en-US" sz="700" dirty="0" smtClean="0">
                <a:gradFill>
                  <a:gsLst>
                    <a:gs pos="0">
                      <a:srgbClr val="292929"/>
                    </a:gs>
                    <a:gs pos="100000">
                      <a:srgbClr val="292929"/>
                    </a:gs>
                  </a:gsLst>
                  <a:lin ang="5400000" scaled="0"/>
                </a:gradFill>
                <a:cs typeface="Segoe UI" pitchFamily="34" charset="0"/>
              </a:rPr>
              <a:t> </a:t>
            </a:r>
            <a:r>
              <a:rPr lang="en-US" sz="700" dirty="0">
                <a:gradFill>
                  <a:gsLst>
                    <a:gs pos="0">
                      <a:srgbClr val="292929"/>
                    </a:gs>
                    <a:gs pos="100000">
                      <a:srgbClr val="292929"/>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836" eaLnBrk="0" hangingPunct="0"/>
            <a:r>
              <a:rPr lang="en-US" sz="700" dirty="0">
                <a:gradFill>
                  <a:gsLst>
                    <a:gs pos="0">
                      <a:srgbClr val="292929"/>
                    </a:gs>
                    <a:gs pos="100000">
                      <a:srgbClr val="292929"/>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19774468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00211007"/>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9" y="1447799"/>
            <a:ext cx="11151917" cy="2000548"/>
          </a:xfrm>
        </p:spPr>
        <p:txBody>
          <a:bodyPr/>
          <a:lstStyle>
            <a:lvl1pPr marL="460237" indent="-460237">
              <a:buClr>
                <a:srgbClr val="FFFFFF"/>
              </a:buClr>
              <a:buSzPct val="70000"/>
              <a:buFontTx/>
              <a:buBlip>
                <a:blip r:embed="rId2"/>
              </a:buBlip>
              <a:defRPr>
                <a:gradFill>
                  <a:gsLst>
                    <a:gs pos="0">
                      <a:srgbClr val="FFFFFF"/>
                    </a:gs>
                    <a:gs pos="86000">
                      <a:srgbClr val="FFFFFF"/>
                    </a:gs>
                  </a:gsLst>
                  <a:lin ang="5400000" scaled="0"/>
                </a:gradFill>
              </a:defRPr>
            </a:lvl1pPr>
            <a:lvl2pPr marL="855406" indent="-395169">
              <a:buClr>
                <a:srgbClr val="FFFFFF"/>
              </a:buClr>
              <a:buSzPct val="70000"/>
              <a:buFontTx/>
              <a:buBlip>
                <a:blip r:embed="rId2"/>
              </a:buBlip>
              <a:defRPr>
                <a:gradFill>
                  <a:gsLst>
                    <a:gs pos="0">
                      <a:srgbClr val="FFFFFF"/>
                    </a:gs>
                    <a:gs pos="86000">
                      <a:srgbClr val="FFFFFF"/>
                    </a:gs>
                  </a:gsLst>
                  <a:lin ang="5400000" scaled="0"/>
                </a:gradFill>
              </a:defRPr>
            </a:lvl2pPr>
            <a:lvl3pPr marL="1258510" indent="-403104">
              <a:buClr>
                <a:srgbClr val="FFFFFF"/>
              </a:buClr>
              <a:buSzPct val="70000"/>
              <a:buFontTx/>
              <a:buBlip>
                <a:blip r:embed="rId2"/>
              </a:buBlip>
              <a:defRPr>
                <a:gradFill>
                  <a:gsLst>
                    <a:gs pos="0">
                      <a:srgbClr val="FFFFFF"/>
                    </a:gs>
                    <a:gs pos="86000">
                      <a:srgbClr val="FFFFFF"/>
                    </a:gs>
                  </a:gsLst>
                  <a:lin ang="5400000" scaled="0"/>
                </a:gradFill>
              </a:defRPr>
            </a:lvl3pPr>
            <a:lvl4pPr marL="1604482" indent="-345971">
              <a:buClr>
                <a:srgbClr val="FFFFFF"/>
              </a:buClr>
              <a:buSzPct val="70000"/>
              <a:buFontTx/>
              <a:buBlip>
                <a:blip r:embed="rId2"/>
              </a:buBlip>
              <a:defRPr>
                <a:gradFill>
                  <a:gsLst>
                    <a:gs pos="0">
                      <a:srgbClr val="FFFFFF"/>
                    </a:gs>
                    <a:gs pos="86000">
                      <a:srgbClr val="FFFFFF"/>
                    </a:gs>
                  </a:gsLst>
                  <a:lin ang="5400000" scaled="0"/>
                </a:gradFill>
              </a:defRPr>
            </a:lvl4pPr>
            <a:lvl5pPr marL="1940931" indent="-336449">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9"/>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3092383018"/>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a:solidFill>
                  <a:schemeClr val="tx1">
                    <a:alpha val="99000"/>
                  </a:schemeClr>
                </a:soli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799"/>
            <a:ext cx="11151917" cy="2043636"/>
          </a:xfrm>
          <a:prstGeom prst="rect">
            <a:avLst/>
          </a:prstGeom>
        </p:spPr>
        <p:txBody>
          <a:bodyPr/>
          <a:lstStyle>
            <a:lvl1pPr marL="0" indent="0">
              <a:buFont typeface="Wingdings" pitchFamily="2" charset="2"/>
              <a:buNone/>
              <a:defRPr sz="3999">
                <a:solidFill>
                  <a:schemeClr val="tx1">
                    <a:alpha val="99000"/>
                  </a:schemeClr>
                </a:solidFill>
              </a:defRPr>
            </a:lvl1pPr>
            <a:lvl2pPr marL="284077" marR="0" indent="0" algn="l" defTabSz="914089" rtl="0" eaLnBrk="1" fontAlgn="auto" latinLnBrk="0" hangingPunct="1">
              <a:lnSpc>
                <a:spcPct val="90000"/>
              </a:lnSpc>
              <a:spcBef>
                <a:spcPct val="20000"/>
              </a:spcBef>
              <a:spcAft>
                <a:spcPts val="0"/>
              </a:spcAft>
              <a:buClrTx/>
              <a:buSzPct val="90000"/>
              <a:buFont typeface="Wingdings" pitchFamily="2" charset="2"/>
              <a:buNone/>
              <a:tabLst/>
              <a:defRPr lang="en-US" sz="2399" kern="1200" spc="0" baseline="0" dirty="0" smtClean="0">
                <a:solidFill>
                  <a:schemeClr val="tx1">
                    <a:alpha val="99000"/>
                  </a:schemeClr>
                </a:solidFill>
                <a:latin typeface="+mn-lt"/>
                <a:ea typeface="+mn-ea"/>
                <a:cs typeface="+mn-cs"/>
              </a:defRPr>
            </a:lvl2pPr>
            <a:lvl3pPr marL="517370" indent="0">
              <a:buFont typeface="Wingdings" pitchFamily="2" charset="2"/>
              <a:buNone/>
              <a:tabLst/>
              <a:defRPr>
                <a:solidFill>
                  <a:schemeClr val="tx1">
                    <a:alpha val="99000"/>
                  </a:schemeClr>
                </a:solidFill>
                <a:latin typeface="+mn-lt"/>
              </a:defRPr>
            </a:lvl3pPr>
            <a:lvl4pPr marL="741140" indent="0">
              <a:buFont typeface="Wingdings" pitchFamily="2" charset="2"/>
              <a:buNone/>
              <a:defRPr>
                <a:solidFill>
                  <a:schemeClr val="tx1">
                    <a:alpha val="99000"/>
                  </a:schemeClr>
                </a:solidFill>
                <a:latin typeface="+mn-lt"/>
              </a:defRPr>
            </a:lvl4pPr>
            <a:lvl5pPr marL="914126" indent="0">
              <a:buFont typeface="Wingdings" pitchFamily="2" charset="2"/>
              <a:buNone/>
              <a:tabLst/>
              <a:defRPr>
                <a:solidFill>
                  <a:schemeClr val="tx1">
                    <a:alpha val="99000"/>
                  </a:schemeClr>
                </a:solidFill>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6282003"/>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ullet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图片 2"/>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1145515381"/>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_Accent 3">
    <p:bg bwMode="ltGray">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49" y="2109542"/>
            <a:ext cx="10240454" cy="997196"/>
          </a:xfr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949" y="3425825"/>
            <a:ext cx="10240454" cy="498598"/>
          </a:xfr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29472964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4R Pitch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4311650"/>
          </a:xfrm>
          <a:prstGeom prst="rect">
            <a:avLst/>
          </a:prstGeom>
        </p:spPr>
      </p:pic>
      <p:sp>
        <p:nvSpPr>
          <p:cNvPr id="4" name="TextBox 3"/>
          <p:cNvSpPr txBox="1"/>
          <p:nvPr userDrawn="1"/>
        </p:nvSpPr>
        <p:spPr>
          <a:xfrm>
            <a:off x="376663" y="260594"/>
            <a:ext cx="7185672" cy="1526572"/>
          </a:xfrm>
          <a:prstGeom prst="rect">
            <a:avLst/>
          </a:prstGeom>
          <a:noFill/>
        </p:spPr>
        <p:txBody>
          <a:bodyPr wrap="square" lIns="0" tIns="0" rIns="0" bIns="0" rtlCol="0">
            <a:spAutoFit/>
          </a:bodyPr>
          <a:lstStyle/>
          <a:p>
            <a:r>
              <a:rPr lang="en-US" sz="4000" dirty="0" smtClean="0">
                <a:solidFill>
                  <a:schemeClr val="bg1"/>
                </a:solidFill>
                <a:latin typeface="Segoe UI Light" panose="020B0502040204020203" pitchFamily="34" charset="0"/>
              </a:rPr>
              <a:t>Microsoft Azure </a:t>
            </a:r>
            <a:r>
              <a:rPr lang="en-US" sz="4000" dirty="0">
                <a:solidFill>
                  <a:schemeClr val="bg1"/>
                </a:solidFill>
                <a:latin typeface="Segoe UI Light" panose="020B0502040204020203" pitchFamily="34" charset="0"/>
              </a:rPr>
              <a:t>for Research </a:t>
            </a:r>
          </a:p>
          <a:p>
            <a:r>
              <a:rPr lang="en-US" sz="2400" dirty="0">
                <a:solidFill>
                  <a:schemeClr val="bg1"/>
                </a:solidFill>
              </a:rPr>
              <a:t>Accelerate the Speed of Scientific Discovery </a:t>
            </a:r>
          </a:p>
          <a:p>
            <a:pPr>
              <a:lnSpc>
                <a:spcPct val="90000"/>
              </a:lnSpc>
              <a:spcBef>
                <a:spcPct val="20000"/>
              </a:spcBef>
              <a:buClr>
                <a:srgbClr val="4E90CD"/>
              </a:buClr>
              <a:buSzPct val="120000"/>
            </a:pPr>
            <a:endParaRPr lang="en-US" sz="3200" dirty="0" err="1">
              <a:solidFill>
                <a:schemeClr val="bg1"/>
              </a:solidFill>
              <a:latin typeface="Segoe UI Light" pitchFamily="34" charset="0"/>
            </a:endParaRPr>
          </a:p>
        </p:txBody>
      </p:sp>
      <p:sp>
        <p:nvSpPr>
          <p:cNvPr id="5" name="Rectangle 4"/>
          <p:cNvSpPr/>
          <p:nvPr userDrawn="1"/>
        </p:nvSpPr>
        <p:spPr>
          <a:xfrm>
            <a:off x="279908" y="1455951"/>
            <a:ext cx="5800280" cy="917971"/>
          </a:xfrm>
          <a:prstGeom prst="rect">
            <a:avLst/>
          </a:prstGeom>
        </p:spPr>
        <p:txBody>
          <a:bodyPr wrap="square">
            <a:spAutoFit/>
          </a:bodyPr>
          <a:lstStyle/>
          <a:p>
            <a:r>
              <a:rPr lang="en-US" altLang="zh-CN" sz="2000" kern="1800" baseline="30000" dirty="0" smtClean="0">
                <a:solidFill>
                  <a:schemeClr val="bg1"/>
                </a:solidFill>
                <a:latin typeface="Segoe UI" panose="020B0502040204020203" pitchFamily="34" charset="0"/>
                <a:ea typeface="Segoe UI" panose="020B0502040204020203" pitchFamily="34" charset="0"/>
                <a:cs typeface="Segoe UI" panose="020B0502040204020203" pitchFamily="34" charset="0"/>
              </a:rPr>
              <a:t>Microsoft A</a:t>
            </a:r>
            <a:r>
              <a:rPr lang="en-US" sz="2000" kern="1800" baseline="30000" dirty="0" smtClean="0">
                <a:solidFill>
                  <a:schemeClr val="bg1"/>
                </a:solidFill>
                <a:latin typeface="Segoe UI" panose="020B0502040204020203" pitchFamily="34" charset="0"/>
                <a:ea typeface="Segoe UI" panose="020B0502040204020203" pitchFamily="34" charset="0"/>
                <a:cs typeface="Segoe UI" panose="020B0502040204020203" pitchFamily="34" charset="0"/>
              </a:rPr>
              <a:t>zure </a:t>
            </a:r>
            <a:r>
              <a:rPr lang="en-US" sz="2000" kern="1800" baseline="30000" dirty="0">
                <a:solidFill>
                  <a:schemeClr val="bg1"/>
                </a:solidFill>
                <a:latin typeface="Segoe UI" panose="020B0502040204020203" pitchFamily="34" charset="0"/>
                <a:ea typeface="Segoe UI" panose="020B0502040204020203" pitchFamily="34" charset="0"/>
                <a:cs typeface="Segoe UI" panose="020B0502040204020203" pitchFamily="34" charset="0"/>
              </a:rPr>
              <a:t>provides researchers with the power and scalability of cloud computing for collaboration, computation, and data-intensive processing. This open and flexible global cloud platform supports any language, tool, or framework. </a:t>
            </a:r>
            <a:r>
              <a:rPr lang="en-US" kern="1800" baseline="3000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kern="1600" baseline="3000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p>
        </p:txBody>
      </p:sp>
      <p:sp>
        <p:nvSpPr>
          <p:cNvPr id="6" name="Rectangle 5"/>
          <p:cNvSpPr/>
          <p:nvPr userDrawn="1"/>
        </p:nvSpPr>
        <p:spPr>
          <a:xfrm>
            <a:off x="279908" y="4484641"/>
            <a:ext cx="5800280" cy="420628"/>
          </a:xfrm>
          <a:prstGeom prst="rect">
            <a:avLst/>
          </a:prstGeom>
        </p:spPr>
        <p:txBody>
          <a:bodyPr wrap="square">
            <a:spAutoFit/>
          </a:bodyPr>
          <a:lstStyle/>
          <a:p>
            <a:r>
              <a:rPr lang="en-US" sz="3200" baseline="30000" dirty="0">
                <a:solidFill>
                  <a:srgbClr val="C60651"/>
                </a:solidFill>
                <a:latin typeface="Segoe UI Semibold" panose="020B0702040204020203" pitchFamily="34" charset="0"/>
              </a:rPr>
              <a:t>The </a:t>
            </a:r>
            <a:r>
              <a:rPr lang="en-US" sz="3200" baseline="30000" dirty="0" smtClean="0">
                <a:solidFill>
                  <a:srgbClr val="C60651"/>
                </a:solidFill>
                <a:latin typeface="Segoe UI Semibold" panose="020B0702040204020203" pitchFamily="34" charset="0"/>
              </a:rPr>
              <a:t>Microsoft Azure </a:t>
            </a:r>
            <a:r>
              <a:rPr lang="en-US" sz="3200" baseline="30000" dirty="0">
                <a:solidFill>
                  <a:srgbClr val="C60651"/>
                </a:solidFill>
                <a:latin typeface="Segoe UI Semibold" panose="020B0702040204020203" pitchFamily="34" charset="0"/>
              </a:rPr>
              <a:t>for Research program:</a:t>
            </a:r>
            <a:endParaRPr lang="en-US" sz="3200" baseline="30000" dirty="0">
              <a:solidFill>
                <a:srgbClr val="C60651"/>
              </a:solidFill>
              <a:latin typeface="Segoe UI Light" panose="020B0502040204020203" pitchFamily="34" charset="0"/>
            </a:endParaRPr>
          </a:p>
        </p:txBody>
      </p:sp>
      <p:sp>
        <p:nvSpPr>
          <p:cNvPr id="7" name="Rectangle 6"/>
          <p:cNvSpPr/>
          <p:nvPr userDrawn="1"/>
        </p:nvSpPr>
        <p:spPr>
          <a:xfrm>
            <a:off x="329336" y="4734289"/>
            <a:ext cx="5682266" cy="1195199"/>
          </a:xfrm>
          <a:prstGeom prst="rect">
            <a:avLst/>
          </a:prstGeom>
        </p:spPr>
        <p:txBody>
          <a:bodyPr wrap="square">
            <a:spAutoFit/>
          </a:bodyPr>
          <a:lstStyle/>
          <a:p>
            <a:r>
              <a:rPr lang="en-US" sz="2000" b="1" baseline="30000" dirty="0">
                <a:solidFill>
                  <a:srgbClr val="C60651"/>
                </a:solidFill>
                <a:latin typeface="Segoe UI" panose="020B0502040204020203" pitchFamily="34" charset="0"/>
              </a:rPr>
              <a:t>·</a:t>
            </a:r>
            <a:r>
              <a:rPr lang="en-US" sz="2000" baseline="30000" dirty="0">
                <a:solidFill>
                  <a:srgbClr val="C60651"/>
                </a:solidFill>
                <a:latin typeface="Segoe UI Light" panose="020B0502040204020203" pitchFamily="34" charset="0"/>
              </a:rPr>
              <a:t>  </a:t>
            </a:r>
            <a:r>
              <a:rPr lang="en-US" sz="2000" baseline="30000" dirty="0">
                <a:solidFill>
                  <a:srgbClr val="717073"/>
                </a:solidFill>
              </a:rPr>
              <a:t>Free access to </a:t>
            </a:r>
            <a:r>
              <a:rPr lang="en-US" sz="2000" baseline="30000" dirty="0" smtClean="0">
                <a:solidFill>
                  <a:srgbClr val="717073"/>
                </a:solidFill>
              </a:rPr>
              <a:t>Microsoft </a:t>
            </a:r>
            <a:r>
              <a:rPr lang="en-US" sz="2000" baseline="30000" dirty="0">
                <a:solidFill>
                  <a:srgbClr val="717073"/>
                </a:solidFill>
              </a:rPr>
              <a:t>Azure cloud computing and storage  </a:t>
            </a:r>
            <a:r>
              <a:rPr lang="en-US" sz="2000" dirty="0">
                <a:solidFill>
                  <a:srgbClr val="717073"/>
                </a:solidFill>
              </a:rPr>
              <a:t>    </a:t>
            </a:r>
          </a:p>
          <a:p>
            <a:pPr>
              <a:spcAft>
                <a:spcPts val="600"/>
              </a:spcAft>
            </a:pPr>
            <a:r>
              <a:rPr lang="en-US" sz="2000" baseline="30000" dirty="0">
                <a:solidFill>
                  <a:srgbClr val="717073"/>
                </a:solidFill>
              </a:rPr>
              <a:t>   (submit proposals for </a:t>
            </a:r>
            <a:r>
              <a:rPr lang="en-US" altLang="zh-CN" sz="2000" baseline="30000" dirty="0" smtClean="0">
                <a:solidFill>
                  <a:srgbClr val="717073"/>
                </a:solidFill>
              </a:rPr>
              <a:t>Microsoft </a:t>
            </a:r>
            <a:r>
              <a:rPr lang="en-US" sz="2000" baseline="30000" dirty="0" smtClean="0">
                <a:solidFill>
                  <a:srgbClr val="717073"/>
                </a:solidFill>
              </a:rPr>
              <a:t>Azure </a:t>
            </a:r>
            <a:r>
              <a:rPr lang="en-US" sz="2000" baseline="30000" dirty="0">
                <a:solidFill>
                  <a:srgbClr val="717073"/>
                </a:solidFill>
              </a:rPr>
              <a:t>Research Awards)</a:t>
            </a:r>
          </a:p>
          <a:p>
            <a:r>
              <a:rPr lang="en-US" sz="2000" b="1" baseline="30000" dirty="0">
                <a:solidFill>
                  <a:srgbClr val="C60651"/>
                </a:solidFill>
              </a:rPr>
              <a:t>·</a:t>
            </a:r>
            <a:r>
              <a:rPr lang="en-US" sz="2000" baseline="30000" dirty="0">
                <a:solidFill>
                  <a:srgbClr val="C60651"/>
                </a:solidFill>
              </a:rPr>
              <a:t>  </a:t>
            </a:r>
            <a:r>
              <a:rPr lang="en-US" altLang="zh-CN" sz="2000" baseline="30000" dirty="0" smtClean="0">
                <a:solidFill>
                  <a:srgbClr val="717073"/>
                </a:solidFill>
              </a:rPr>
              <a:t>Microsoft </a:t>
            </a:r>
            <a:r>
              <a:rPr lang="en-US" sz="2000" baseline="30000" dirty="0" smtClean="0">
                <a:solidFill>
                  <a:srgbClr val="717073"/>
                </a:solidFill>
              </a:rPr>
              <a:t>Azure </a:t>
            </a:r>
            <a:r>
              <a:rPr lang="en-US" sz="2000" baseline="30000" dirty="0">
                <a:solidFill>
                  <a:srgbClr val="717073"/>
                </a:solidFill>
              </a:rPr>
              <a:t>for Research training classes </a:t>
            </a:r>
          </a:p>
          <a:p>
            <a:r>
              <a:rPr lang="en-US" sz="2000" b="1" baseline="30000" dirty="0">
                <a:solidFill>
                  <a:srgbClr val="C60651"/>
                </a:solidFill>
              </a:rPr>
              <a:t>·</a:t>
            </a:r>
            <a:r>
              <a:rPr lang="en-US" sz="2000" baseline="30000" dirty="0">
                <a:solidFill>
                  <a:srgbClr val="C60651"/>
                </a:solidFill>
              </a:rPr>
              <a:t>  </a:t>
            </a:r>
            <a:r>
              <a:rPr lang="en-US" sz="2000" baseline="30000" dirty="0">
                <a:solidFill>
                  <a:srgbClr val="717073"/>
                </a:solidFill>
              </a:rPr>
              <a:t>Support and technical resources</a:t>
            </a:r>
            <a:endParaRPr lang="en-US" sz="2000" dirty="0"/>
          </a:p>
        </p:txBody>
      </p:sp>
      <p:sp>
        <p:nvSpPr>
          <p:cNvPr id="8" name="Rectangle 7"/>
          <p:cNvSpPr/>
          <p:nvPr userDrawn="1"/>
        </p:nvSpPr>
        <p:spPr>
          <a:xfrm>
            <a:off x="279908" y="6067160"/>
            <a:ext cx="11261967" cy="338554"/>
          </a:xfrm>
          <a:prstGeom prst="rect">
            <a:avLst/>
          </a:prstGeom>
        </p:spPr>
        <p:txBody>
          <a:bodyPr wrap="square">
            <a:spAutoFit/>
          </a:bodyPr>
          <a:lstStyle/>
          <a:p>
            <a:r>
              <a:rPr lang="en-US" sz="2400" baseline="30000" dirty="0">
                <a:solidFill>
                  <a:srgbClr val="717073"/>
                </a:solidFill>
              </a:rPr>
              <a:t>Apply the power of cloud computing to your computational and data challenges. Experiment at </a:t>
            </a:r>
            <a:r>
              <a:rPr lang="en-US" sz="2400" baseline="30000" dirty="0">
                <a:solidFill>
                  <a:srgbClr val="5191CD"/>
                </a:solidFill>
                <a:latin typeface="Segoe UI Semibold" panose="020B0702040204020203" pitchFamily="34" charset="0"/>
              </a:rPr>
              <a:t>azure4research.com.</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986292" y="6532685"/>
            <a:ext cx="3205707" cy="325315"/>
          </a:xfrm>
          <a:prstGeom prst="rect">
            <a:avLst/>
          </a:prstGeom>
        </p:spPr>
      </p:pic>
      <p:pic>
        <p:nvPicPr>
          <p:cNvPr id="10" name="图片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615626" y="3297217"/>
            <a:ext cx="2473200" cy="568936"/>
          </a:xfrm>
          <a:prstGeom prst="rect">
            <a:avLst/>
          </a:prstGeom>
        </p:spPr>
      </p:pic>
    </p:spTree>
    <p:extLst>
      <p:ext uri="{BB962C8B-B14F-4D97-AF65-F5344CB8AC3E}">
        <p14:creationId xmlns:p14="http://schemas.microsoft.com/office/powerpoint/2010/main" val="193996444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799"/>
            <a:ext cx="11151917" cy="2099036"/>
          </a:xfrm>
        </p:spPr>
        <p:txBody>
          <a:bodyPr/>
          <a:lstStyle>
            <a:lvl1pPr marL="0" indent="0">
              <a:spcBef>
                <a:spcPts val="0"/>
              </a:spcBef>
              <a:spcAft>
                <a:spcPts val="0"/>
              </a:spcAft>
              <a:buFont typeface="Arial" pitchFamily="34" charset="0"/>
              <a:buNone/>
              <a:defRPr lang="en-US" sz="3199" kern="1200" dirty="0" smtClean="0">
                <a:gradFill>
                  <a:gsLst>
                    <a:gs pos="0">
                      <a:srgbClr val="595959"/>
                    </a:gs>
                    <a:gs pos="86000">
                      <a:srgbClr val="595959"/>
                    </a:gs>
                  </a:gsLst>
                  <a:lin ang="5400000" scaled="0"/>
                </a:gradFill>
                <a:latin typeface="+mn-lt"/>
                <a:ea typeface="+mn-ea"/>
                <a:cs typeface="+mn-cs"/>
              </a:defRPr>
            </a:lvl1pPr>
            <a:lvl2pPr marL="688768" indent="-342797">
              <a:spcBef>
                <a:spcPts val="0"/>
              </a:spcBef>
              <a:spcAft>
                <a:spcPts val="0"/>
              </a:spcAft>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1999"/>
            </a:lvl3pPr>
            <a:lvl4pPr marL="0" indent="0">
              <a:spcBef>
                <a:spcPts val="0"/>
              </a:spcBef>
              <a:spcAft>
                <a:spcPts val="400"/>
              </a:spcAft>
              <a:buNone/>
              <a:defRPr/>
            </a:lvl4pPr>
            <a:lvl5pPr marL="342797" indent="-342797">
              <a:spcBef>
                <a:spcPts val="0"/>
              </a:spcBef>
              <a:spcAft>
                <a:spcPts val="400"/>
              </a:spcAft>
              <a:buFont typeface="Arial" pitchFamily="34" charset="0"/>
              <a:buChar char="•"/>
              <a:defRPr/>
            </a:lvl5pPr>
            <a:lvl6pPr marL="1033152" indent="-342797">
              <a:buFont typeface="Arial" pitchFamily="34" charset="0"/>
              <a:buChar char="•"/>
              <a:defRPr sz="2399">
                <a:gradFill>
                  <a:gsLst>
                    <a:gs pos="0">
                      <a:srgbClr val="595959"/>
                    </a:gs>
                    <a:gs pos="86000">
                      <a:srgbClr val="595959"/>
                    </a:gs>
                  </a:gsLst>
                  <a:lin ang="5400000" scaled="0"/>
                </a:gradFill>
              </a:defRPr>
            </a:lvl6pPr>
            <a:lvl7pPr marL="1255336" indent="-225357">
              <a:defRPr>
                <a:gradFill>
                  <a:gsLst>
                    <a:gs pos="0">
                      <a:srgbClr val="595959"/>
                    </a:gs>
                    <a:gs pos="86000">
                      <a:srgbClr val="595959"/>
                    </a:gs>
                  </a:gsLst>
                  <a:lin ang="5400000" scaled="0"/>
                </a:gradFill>
              </a:defRPr>
            </a:lvl7pPr>
            <a:lvl8pPr marL="1487042" indent="-231705">
              <a:defRPr>
                <a:gradFill>
                  <a:gsLst>
                    <a:gs pos="0">
                      <a:srgbClr val="595959"/>
                    </a:gs>
                    <a:gs pos="86000">
                      <a:srgbClr val="595959"/>
                    </a:gs>
                  </a:gsLst>
                  <a:lin ang="5400000" scaled="0"/>
                </a:gradFill>
              </a:defRPr>
            </a:lvl8pPr>
          </a:lstStyle>
          <a:p>
            <a:pPr marL="345971" lvl="0" indent="-345971" algn="l" defTabSz="914089" rtl="0" eaLnBrk="1" latinLnBrk="0" hangingPunct="1">
              <a:lnSpc>
                <a:spcPct val="90000"/>
              </a:lnSpc>
              <a:spcBef>
                <a:spcPct val="20000"/>
              </a:spcBef>
              <a:buSzPct val="90000"/>
              <a:buFont typeface="Arial" pitchFamily="34" charset="0"/>
              <a:buChar char="•"/>
            </a:pPr>
            <a:r>
              <a:rPr lang="en-US" smtClean="0"/>
              <a:t>Click to edit Master text styles</a:t>
            </a:r>
          </a:p>
          <a:p>
            <a:pPr marL="345971" lvl="1" indent="-345971" algn="l" defTabSz="914089" rtl="0" eaLnBrk="1" latinLnBrk="0" hangingPunct="1">
              <a:lnSpc>
                <a:spcPct val="90000"/>
              </a:lnSpc>
              <a:spcBef>
                <a:spcPct val="20000"/>
              </a:spcBef>
              <a:buSzPct val="90000"/>
              <a:buFont typeface="Arial" pitchFamily="34" charset="0"/>
              <a:buChar char="•"/>
            </a:pPr>
            <a:r>
              <a:rPr lang="en-US" smtClean="0"/>
              <a:t>Second level</a:t>
            </a:r>
          </a:p>
          <a:p>
            <a:pPr marL="345971" lvl="2" indent="-345971" algn="l" defTabSz="914089" rtl="0" eaLnBrk="1" latinLnBrk="0" hangingPunct="1">
              <a:lnSpc>
                <a:spcPct val="90000"/>
              </a:lnSpc>
              <a:spcBef>
                <a:spcPct val="20000"/>
              </a:spcBef>
              <a:buSzPct val="90000"/>
              <a:buFont typeface="Arial" pitchFamily="34" charset="0"/>
              <a:buChar char="•"/>
            </a:pPr>
            <a:r>
              <a:rPr lang="en-US" smtClean="0"/>
              <a:t>Third level</a:t>
            </a:r>
          </a:p>
          <a:p>
            <a:pPr marL="345971" lvl="3" indent="-345971" algn="l" defTabSz="914089" rtl="0" eaLnBrk="1" latinLnBrk="0" hangingPunct="1">
              <a:lnSpc>
                <a:spcPct val="90000"/>
              </a:lnSpc>
              <a:spcBef>
                <a:spcPct val="20000"/>
              </a:spcBef>
              <a:buSzPct val="90000"/>
              <a:buFont typeface="Arial" pitchFamily="34" charset="0"/>
              <a:buChar char="•"/>
            </a:pPr>
            <a:r>
              <a:rPr lang="en-US" smtClean="0"/>
              <a:t>Fourth level</a:t>
            </a:r>
          </a:p>
          <a:p>
            <a:pPr marL="345971" lvl="4" indent="-345971" algn="l" defTabSz="914089"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46026477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0"/>
            <a:ext cx="5487829" cy="2443746"/>
          </a:xfrm>
        </p:spPr>
        <p:txBody>
          <a:bodyPr/>
          <a:lstStyle>
            <a:lvl1pPr marL="341211" indent="-341211">
              <a:lnSpc>
                <a:spcPct val="90000"/>
              </a:lnSpc>
              <a:buSzPct val="80000"/>
              <a:buFont typeface="Arial" pitchFamily="34" charset="0"/>
              <a:buChar char="•"/>
              <a:defRPr sz="3199"/>
            </a:lvl1pPr>
            <a:lvl2pPr marL="626875" indent="-285664">
              <a:lnSpc>
                <a:spcPct val="90000"/>
              </a:lnSpc>
              <a:buSzPct val="80000"/>
              <a:buFont typeface="Arial" pitchFamily="34" charset="0"/>
              <a:buChar char="•"/>
              <a:defRPr sz="2799"/>
            </a:lvl2pPr>
            <a:lvl3pPr marL="914126" indent="-287252">
              <a:lnSpc>
                <a:spcPct val="90000"/>
              </a:lnSpc>
              <a:buSzPct val="80000"/>
              <a:buFont typeface="Arial" pitchFamily="34" charset="0"/>
              <a:buChar char="•"/>
              <a:defRPr sz="2399"/>
            </a:lvl3pPr>
            <a:lvl4pPr marL="1712399" indent="-225357">
              <a:lnSpc>
                <a:spcPct val="90000"/>
              </a:lnSpc>
              <a:buSzPct val="80000"/>
              <a:buFont typeface="Arial" pitchFamily="34" charset="0"/>
              <a:buChar char="•"/>
              <a:defRPr sz="1999"/>
            </a:lvl4pPr>
            <a:lvl5pPr marL="1944105" indent="-231705">
              <a:lnSpc>
                <a:spcPct val="90000"/>
              </a:lnSpc>
              <a:buSzPct val="80000"/>
              <a:buFont typeface="Arial" pitchFamily="34" charset="0"/>
              <a:buChar char="•"/>
              <a:defRPr sz="1999"/>
            </a:lvl5pPr>
            <a:lvl6pPr>
              <a:defRPr sz="1799"/>
            </a:lvl6pPr>
            <a:lvl7pPr>
              <a:defRPr sz="1799"/>
            </a:lvl7pPr>
            <a:lvl8pPr>
              <a:defRPr sz="1799"/>
            </a:lvl8pPr>
            <a:lvl9pPr>
              <a:defRPr sz="1799"/>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0"/>
            <a:ext cx="5487829" cy="2443746"/>
          </a:xfrm>
        </p:spPr>
        <p:txBody>
          <a:bodyPr/>
          <a:lstStyle>
            <a:lvl1pPr marL="457063" indent="-457063">
              <a:lnSpc>
                <a:spcPct val="90000"/>
              </a:lnSpc>
              <a:buSzPct val="80000"/>
              <a:buFont typeface="Arial" pitchFamily="34" charset="0"/>
              <a:buChar char="•"/>
              <a:defRPr lang="en-US" sz="3199" kern="1200" dirty="0" smtClean="0">
                <a:gradFill>
                  <a:gsLst>
                    <a:gs pos="0">
                      <a:srgbClr val="595959"/>
                    </a:gs>
                    <a:gs pos="86000">
                      <a:srgbClr val="595959"/>
                    </a:gs>
                  </a:gsLst>
                  <a:lin ang="5400000" scaled="0"/>
                </a:gradFill>
                <a:latin typeface="+mn-lt"/>
                <a:ea typeface="+mn-ea"/>
                <a:cs typeface="+mn-cs"/>
              </a:defRPr>
            </a:lvl1pPr>
            <a:lvl2pPr marL="798273" indent="-457063">
              <a:lnSpc>
                <a:spcPct val="90000"/>
              </a:lnSpc>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969671" indent="-342797">
              <a:lnSpc>
                <a:spcPct val="90000"/>
              </a:lnSpc>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829839" indent="-342797">
              <a:lnSpc>
                <a:spcPct val="90000"/>
              </a:lnSpc>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2055196" indent="-342797">
              <a:lnSpc>
                <a:spcPct val="90000"/>
              </a:lnSpc>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a:defRPr sz="1799"/>
            </a:lvl6pPr>
            <a:lvl7pPr>
              <a:defRPr sz="1799"/>
            </a:lvl7pPr>
            <a:lvl8pPr>
              <a:defRPr sz="1799"/>
            </a:lvl8pPr>
            <a:lvl9pPr>
              <a:defRPr sz="1799"/>
            </a:lvl9pPr>
          </a:lstStyle>
          <a:p>
            <a:pPr marL="341211" lvl="0" indent="-341211" algn="l" defTabSz="914089" rtl="0" eaLnBrk="1" latinLnBrk="0" hangingPunct="1">
              <a:lnSpc>
                <a:spcPct val="90000"/>
              </a:lnSpc>
              <a:spcBef>
                <a:spcPct val="20000"/>
              </a:spcBef>
              <a:buSzPct val="80000"/>
              <a:buFont typeface="Arial" pitchFamily="34" charset="0"/>
              <a:buChar char="•"/>
            </a:pPr>
            <a:r>
              <a:rPr lang="en-US" smtClean="0"/>
              <a:t>Click to edit Master text styles</a:t>
            </a:r>
          </a:p>
          <a:p>
            <a:pPr marL="341211" lvl="1" indent="-341211" algn="l" defTabSz="914089" rtl="0" eaLnBrk="1" latinLnBrk="0" hangingPunct="1">
              <a:lnSpc>
                <a:spcPct val="90000"/>
              </a:lnSpc>
              <a:spcBef>
                <a:spcPct val="20000"/>
              </a:spcBef>
              <a:buSzPct val="80000"/>
              <a:buFont typeface="Arial" pitchFamily="34" charset="0"/>
              <a:buChar char="•"/>
            </a:pPr>
            <a:r>
              <a:rPr lang="en-US" smtClean="0"/>
              <a:t>Second level</a:t>
            </a:r>
          </a:p>
          <a:p>
            <a:pPr marL="341211" lvl="2" indent="-341211" algn="l" defTabSz="914089" rtl="0" eaLnBrk="1" latinLnBrk="0" hangingPunct="1">
              <a:lnSpc>
                <a:spcPct val="90000"/>
              </a:lnSpc>
              <a:spcBef>
                <a:spcPct val="20000"/>
              </a:spcBef>
              <a:buSzPct val="80000"/>
              <a:buFont typeface="Arial" pitchFamily="34" charset="0"/>
              <a:buChar char="•"/>
            </a:pPr>
            <a:r>
              <a:rPr lang="en-US" smtClean="0"/>
              <a:t>Third level</a:t>
            </a:r>
          </a:p>
          <a:p>
            <a:pPr marL="341211" lvl="3" indent="-341211" algn="l" defTabSz="914089" rtl="0" eaLnBrk="1" latinLnBrk="0" hangingPunct="1">
              <a:lnSpc>
                <a:spcPct val="90000"/>
              </a:lnSpc>
              <a:spcBef>
                <a:spcPct val="20000"/>
              </a:spcBef>
              <a:buSzPct val="80000"/>
              <a:buFont typeface="Arial" pitchFamily="34" charset="0"/>
              <a:buChar char="•"/>
            </a:pPr>
            <a:r>
              <a:rPr lang="en-US" smtClean="0"/>
              <a:t>Fourth level</a:t>
            </a:r>
          </a:p>
          <a:p>
            <a:pPr marL="341211" lvl="4" indent="-341211" algn="l" defTabSz="914089"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7" name="图片 6"/>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97445253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1" y="2266796"/>
            <a:ext cx="5486400" cy="1945148"/>
          </a:xfrm>
        </p:spPr>
        <p:txBody>
          <a:bodyPr/>
          <a:lstStyle>
            <a:lvl1pPr marL="403104" indent="-403104">
              <a:buSzPct val="80000"/>
              <a:buFont typeface="Arial" pitchFamily="34" charset="0"/>
              <a:buChar char="•"/>
              <a:defRPr sz="2799"/>
            </a:lvl1pPr>
            <a:lvl2pPr marL="744315" indent="-322166">
              <a:buSzPct val="80000"/>
              <a:buFont typeface="Arial" pitchFamily="34" charset="0"/>
              <a:buChar char="•"/>
              <a:defRPr sz="2799"/>
            </a:lvl2pPr>
            <a:lvl3pPr marL="1026805" indent="-282490" defTabSz="1029979">
              <a:buSzPct val="80000"/>
              <a:buFont typeface="Arial" pitchFamily="34" charset="0"/>
              <a:buChar char="•"/>
              <a:defRPr sz="2399"/>
            </a:lvl3pPr>
            <a:lvl4pPr marL="1317230" indent="-287252">
              <a:buSzPct val="80000"/>
              <a:buFont typeface="Arial" pitchFamily="34" charset="0"/>
              <a:buChar char="•"/>
              <a:defRPr sz="1999"/>
            </a:lvl4pPr>
            <a:lvl5pPr marL="1541001" indent="-223771">
              <a:buSzPct val="80000"/>
              <a:buFont typeface="Arial" pitchFamily="34" charset="0"/>
              <a:buChar char="•"/>
              <a:defRPr sz="1999"/>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47800"/>
            <a:ext cx="5487829" cy="443198"/>
          </a:xfrm>
        </p:spPr>
        <p:txBody>
          <a:bodyPr anchor="b"/>
          <a:lstStyle>
            <a:lvl1pPr marL="0" indent="0">
              <a:lnSpc>
                <a:spcPct val="90000"/>
              </a:lnSpc>
              <a:spcBef>
                <a:spcPts val="0"/>
              </a:spcBef>
              <a:buNone/>
              <a:defRPr sz="3199" b="0">
                <a:latin typeface="Segoe UI Light" pitchFamily="34" charset="0"/>
              </a:defRPr>
            </a:lvl1pPr>
            <a:lvl2pPr marL="457045" indent="0">
              <a:buNone/>
              <a:defRPr sz="1999" b="1"/>
            </a:lvl2pPr>
            <a:lvl3pPr marL="914089" indent="0">
              <a:buNone/>
              <a:defRPr sz="1799" b="1"/>
            </a:lvl3pPr>
            <a:lvl4pPr marL="1371134" indent="0">
              <a:buNone/>
              <a:defRPr sz="1600" b="1"/>
            </a:lvl4pPr>
            <a:lvl5pPr marL="1828178" indent="0">
              <a:buNone/>
              <a:defRPr sz="1600" b="1"/>
            </a:lvl5pPr>
            <a:lvl6pPr marL="2285223" indent="0">
              <a:buNone/>
              <a:defRPr sz="1600" b="1"/>
            </a:lvl6pPr>
            <a:lvl7pPr marL="2742267" indent="0">
              <a:buNone/>
              <a:defRPr sz="1600" b="1"/>
            </a:lvl7pPr>
            <a:lvl8pPr marL="3199312" indent="0">
              <a:buNone/>
              <a:defRPr sz="1600" b="1"/>
            </a:lvl8pPr>
            <a:lvl9pPr marL="3656357"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266796"/>
            <a:ext cx="5487829" cy="1945148"/>
          </a:xfrm>
        </p:spPr>
        <p:txBody>
          <a:bodyPr/>
          <a:lstStyle>
            <a:lvl1pPr marL="296232" indent="-296232">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1pPr>
            <a:lvl2pPr marL="457063" indent="-457063">
              <a:buSzPct val="80000"/>
              <a:buFont typeface="Arial" pitchFamily="34" charset="0"/>
              <a:buChar char="•"/>
              <a:defRPr lang="en-US" sz="2799" kern="1200" dirty="0" smtClean="0">
                <a:gradFill>
                  <a:gsLst>
                    <a:gs pos="0">
                      <a:srgbClr val="595959"/>
                    </a:gs>
                    <a:gs pos="86000">
                      <a:srgbClr val="595959"/>
                    </a:gs>
                  </a:gsLst>
                  <a:lin ang="5400000" scaled="0"/>
                </a:gradFill>
                <a:latin typeface="+mn-lt"/>
                <a:ea typeface="+mn-ea"/>
                <a:cs typeface="+mn-cs"/>
              </a:defRPr>
            </a:lvl2pPr>
            <a:lvl3pPr marL="764945" indent="-342797">
              <a:buSzPct val="80000"/>
              <a:buFont typeface="Arial" pitchFamily="34" charset="0"/>
              <a:buChar char="•"/>
              <a:defRPr lang="en-US" sz="2399" kern="1200" dirty="0" smtClean="0">
                <a:gradFill>
                  <a:gsLst>
                    <a:gs pos="0">
                      <a:srgbClr val="595959"/>
                    </a:gs>
                    <a:gs pos="86000">
                      <a:srgbClr val="595959"/>
                    </a:gs>
                  </a:gsLst>
                  <a:lin ang="5400000" scaled="0"/>
                </a:gradFill>
                <a:latin typeface="+mn-lt"/>
                <a:ea typeface="+mn-ea"/>
                <a:cs typeface="+mn-cs"/>
              </a:defRPr>
            </a:lvl3pPr>
            <a:lvl4pPr marL="1372775" indent="-342797">
              <a:buSzPct val="80000"/>
              <a:buFont typeface="Arial" pitchFamily="34" charset="0"/>
              <a:buChar char="•"/>
              <a:defRPr lang="en-US" sz="1999" kern="1200" dirty="0" smtClean="0">
                <a:gradFill>
                  <a:gsLst>
                    <a:gs pos="0">
                      <a:srgbClr val="595959"/>
                    </a:gs>
                    <a:gs pos="86000">
                      <a:srgbClr val="595959"/>
                    </a:gs>
                  </a:gsLst>
                  <a:lin ang="5400000" scaled="0"/>
                </a:gradFill>
                <a:latin typeface="+mn-lt"/>
                <a:ea typeface="+mn-ea"/>
                <a:cs typeface="+mn-cs"/>
              </a:defRPr>
            </a:lvl4pPr>
            <a:lvl5pPr marL="1087112" indent="-342797">
              <a:buSzPct val="80000"/>
              <a:buFont typeface="Arial" pitchFamily="34" charset="0"/>
              <a:buChar char="•"/>
              <a:defRPr lang="en-US" sz="1999" kern="1200" dirty="0">
                <a:gradFill>
                  <a:gsLst>
                    <a:gs pos="0">
                      <a:srgbClr val="595959"/>
                    </a:gs>
                    <a:gs pos="86000">
                      <a:srgbClr val="595959"/>
                    </a:gs>
                  </a:gsLst>
                  <a:lin ang="5400000" scaled="0"/>
                </a:gradFill>
                <a:latin typeface="+mn-lt"/>
                <a:ea typeface="+mn-ea"/>
                <a:cs typeface="+mn-cs"/>
              </a:defRPr>
            </a:lvl5pPr>
            <a:lvl6pPr marL="1372775" indent="-342797">
              <a:defRPr sz="1600"/>
            </a:lvl6pPr>
            <a:lvl7pPr marL="1602894" indent="-285664">
              <a:defRPr sz="1600"/>
            </a:lvl7pPr>
            <a:lvl8pPr>
              <a:defRPr sz="1600"/>
            </a:lvl8pPr>
            <a:lvl9pPr>
              <a:defRPr sz="1600"/>
            </a:lvl9pPr>
          </a:lstStyle>
          <a:p>
            <a:pPr marL="403104" lvl="0" indent="-403104" algn="l" defTabSz="914089" rtl="0" eaLnBrk="1" latinLnBrk="0" hangingPunct="1">
              <a:lnSpc>
                <a:spcPct val="90000"/>
              </a:lnSpc>
              <a:spcBef>
                <a:spcPct val="20000"/>
              </a:spcBef>
              <a:buSzPct val="80000"/>
            </a:pPr>
            <a:r>
              <a:rPr lang="en-US" smtClean="0"/>
              <a:t>Click to edit Master text styles</a:t>
            </a:r>
          </a:p>
          <a:p>
            <a:pPr marL="403104" lvl="1" indent="-403104" algn="l" defTabSz="914089" rtl="0" eaLnBrk="1" latinLnBrk="0" hangingPunct="1">
              <a:lnSpc>
                <a:spcPct val="90000"/>
              </a:lnSpc>
              <a:spcBef>
                <a:spcPct val="20000"/>
              </a:spcBef>
              <a:buSzPct val="80000"/>
            </a:pPr>
            <a:r>
              <a:rPr lang="en-US" smtClean="0"/>
              <a:t>Second level</a:t>
            </a:r>
          </a:p>
          <a:p>
            <a:pPr marL="403104" lvl="2" indent="-403104" algn="l" defTabSz="914089" rtl="0" eaLnBrk="1" latinLnBrk="0" hangingPunct="1">
              <a:lnSpc>
                <a:spcPct val="90000"/>
              </a:lnSpc>
              <a:spcBef>
                <a:spcPct val="20000"/>
              </a:spcBef>
              <a:buSzPct val="80000"/>
            </a:pPr>
            <a:r>
              <a:rPr lang="en-US" smtClean="0"/>
              <a:t>Third level</a:t>
            </a:r>
          </a:p>
          <a:p>
            <a:pPr marL="403104" lvl="3" indent="-403104" algn="l" defTabSz="914089" rtl="0" eaLnBrk="1" latinLnBrk="0" hangingPunct="1">
              <a:lnSpc>
                <a:spcPct val="90000"/>
              </a:lnSpc>
              <a:spcBef>
                <a:spcPct val="20000"/>
              </a:spcBef>
              <a:buSzPct val="80000"/>
            </a:pPr>
            <a:r>
              <a:rPr lang="en-US" smtClean="0"/>
              <a:t>Fourth level</a:t>
            </a:r>
          </a:p>
          <a:p>
            <a:pPr marL="403104" lvl="4" indent="-403104" algn="l" defTabSz="914089" rtl="0" eaLnBrk="1" latinLnBrk="0" hangingPunct="1">
              <a:lnSpc>
                <a:spcPct val="90000"/>
              </a:lnSpc>
              <a:spcBef>
                <a:spcPct val="20000"/>
              </a:spcBef>
              <a:buSzPct val="80000"/>
            </a:pPr>
            <a:r>
              <a:rPr lang="en-US" smtClean="0"/>
              <a:t>Fifth level</a:t>
            </a:r>
            <a:endParaRPr lang="en-US" dirty="0"/>
          </a:p>
        </p:txBody>
      </p:sp>
      <p:pic>
        <p:nvPicPr>
          <p:cNvPr id="9" name="图片 8"/>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333426597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p:spPr>
        <p:txBody>
          <a:bodyPr/>
          <a:lstStyle>
            <a:lvl1pPr>
              <a:defRPr sz="5398"/>
            </a:lvl1pPr>
          </a:lstStyle>
          <a:p>
            <a:r>
              <a:rPr lang="en-US" smtClean="0"/>
              <a:t>Click to edit Master title style</a:t>
            </a:r>
            <a:endParaRPr lang="en-US" dirty="0"/>
          </a:p>
        </p:txBody>
      </p:sp>
      <p:pic>
        <p:nvPicPr>
          <p:cNvPr id="5" name="图片 4"/>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146524604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26472" y="6276925"/>
            <a:ext cx="1681200" cy="386744"/>
          </a:xfrm>
          <a:prstGeom prst="rect">
            <a:avLst/>
          </a:prstGeom>
        </p:spPr>
      </p:pic>
    </p:spTree>
    <p:extLst>
      <p:ext uri="{BB962C8B-B14F-4D97-AF65-F5344CB8AC3E}">
        <p14:creationId xmlns:p14="http://schemas.microsoft.com/office/powerpoint/2010/main" val="298901942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NoLogo">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707591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248" y="1447800"/>
            <a:ext cx="11151916"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380" tIns="45691" rIns="91380" bIns="45691" numCol="1" spcCol="0" rtlCol="0" anchor="ctr" anchorCtr="0" compatLnSpc="1">
            <a:prstTxWarp prst="textNoShape">
              <a:avLst/>
            </a:prstTxWarp>
          </a:bodyPr>
          <a:lstStyle/>
          <a:p>
            <a:pPr algn="ctr" defTabSz="913514" fontAlgn="base">
              <a:spcBef>
                <a:spcPct val="0"/>
              </a:spcBef>
              <a:spcAft>
                <a:spcPct val="0"/>
              </a:spcAft>
            </a:pPr>
            <a:endParaRPr lang="en-US" sz="2199"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089" rtl="0" eaLnBrk="1" latinLnBrk="0" hangingPunct="1">
              <a:lnSpc>
                <a:spcPct val="90000"/>
              </a:lnSpc>
              <a:spcBef>
                <a:spcPct val="0"/>
              </a:spcBef>
              <a:buNone/>
              <a:defRPr lang="en-US" sz="5398"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4710" y="3417661"/>
            <a:ext cx="6947121" cy="1241878"/>
          </a:xfrm>
        </p:spPr>
        <p:txBody>
          <a:bodyPr lIns="182880" tIns="182880" anchor="ctr" anchorCtr="0"/>
          <a:lstStyle>
            <a:lvl1pPr marL="574503" indent="-571329">
              <a:spcAft>
                <a:spcPts val="1200"/>
              </a:spcAft>
              <a:buNone/>
              <a:defRPr lang="en-US" sz="4399"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a:defRPr lang="en-US" sz="2399" kern="1200" spc="-50" baseline="0" dirty="0">
                <a:gradFill>
                  <a:gsLst>
                    <a:gs pos="0">
                      <a:srgbClr val="595959"/>
                    </a:gs>
                    <a:gs pos="86000">
                      <a:srgbClr val="595959"/>
                    </a:gs>
                  </a:gsLst>
                  <a:lin ang="5400000" scaled="0"/>
                </a:gradFill>
                <a:latin typeface="+mn-lt"/>
                <a:ea typeface="+mn-ea"/>
                <a:cs typeface="+mn-cs"/>
              </a:defRPr>
            </a:lvl2pPr>
          </a:lstStyle>
          <a:p>
            <a:pPr marL="3174" lvl="0" indent="0" algn="l" defTabSz="914089" rtl="0" eaLnBrk="1" latinLnBrk="0" hangingPunct="1">
              <a:lnSpc>
                <a:spcPct val="90000"/>
              </a:lnSpc>
              <a:spcBef>
                <a:spcPts val="0"/>
              </a:spcBef>
              <a:spcAft>
                <a:spcPts val="900"/>
              </a:spcAft>
              <a:buSzPct val="80000"/>
            </a:pPr>
            <a:r>
              <a:rPr lang="en-US" smtClean="0"/>
              <a:t>Click to edit Master text styles</a:t>
            </a:r>
          </a:p>
          <a:p>
            <a:pPr marL="3174" lvl="1" indent="0" algn="l" defTabSz="914089"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486" y="2133600"/>
            <a:ext cx="1865546"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284" tIns="41142" rIns="82284" bIns="41142" numCol="1" anchor="t" anchorCtr="0" compatLnSpc="1">
            <a:prstTxWarp prst="textNoShape">
              <a:avLst/>
            </a:prstTxWarp>
          </a:bodyPr>
          <a:lstStyle/>
          <a:p>
            <a:pPr defTabSz="1218621"/>
            <a:endParaRPr lang="en-US" sz="1600">
              <a:solidFill>
                <a:srgbClr val="292929"/>
              </a:solidFill>
            </a:endParaRPr>
          </a:p>
        </p:txBody>
      </p:sp>
    </p:spTree>
    <p:extLst>
      <p:ext uri="{BB962C8B-B14F-4D97-AF65-F5344CB8AC3E}">
        <p14:creationId xmlns:p14="http://schemas.microsoft.com/office/powerpoint/2010/main" val="246796030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9" y="228603"/>
            <a:ext cx="11151917"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248" y="1447800"/>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14186172"/>
      </p:ext>
    </p:extLst>
  </p:cSld>
  <p:clrMap bg1="lt1" tx1="dk1" bg2="lt2" tx2="dk2" accent1="accent1" accent2="accent2" accent3="accent3" accent4="accent4" accent5="accent5" accent6="accent6" hlink="hlink" folHlink="folHlink"/>
  <p:sldLayoutIdLst>
    <p:sldLayoutId id="2147483681" r:id="rId1"/>
    <p:sldLayoutId id="214748370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Lst>
  <p:transition>
    <p:fade/>
  </p:transition>
  <p:timing>
    <p:tnLst>
      <p:par>
        <p:cTn id="1" dur="indefinite" restart="never" nodeType="tmRoot"/>
      </p:par>
    </p:tnLst>
  </p:timing>
  <p:txStyles>
    <p:titleStyle>
      <a:lvl1pPr algn="l" defTabSz="914089" rtl="0" eaLnBrk="1" latinLnBrk="0" hangingPunct="1">
        <a:lnSpc>
          <a:spcPct val="90000"/>
        </a:lnSpc>
        <a:spcBef>
          <a:spcPct val="0"/>
        </a:spcBef>
        <a:buNone/>
        <a:defRPr lang="en-US" sz="5398"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237" indent="-460237" algn="l" defTabSz="91408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406" indent="-395169" algn="l" defTabSz="91408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510" indent="-403104" algn="l" defTabSz="91408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482" indent="-345971"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4pPr>
      <a:lvl5pPr marL="1940931" indent="-336449"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89" rtl="0" eaLnBrk="1" latinLnBrk="0" hangingPunct="1">
        <a:defRPr sz="1799" kern="1200">
          <a:solidFill>
            <a:schemeClr val="tx1"/>
          </a:solidFill>
          <a:latin typeface="+mn-lt"/>
          <a:ea typeface="+mn-ea"/>
          <a:cs typeface="+mn-cs"/>
        </a:defRPr>
      </a:lvl1pPr>
      <a:lvl2pPr marL="457045" algn="l" defTabSz="914089" rtl="0" eaLnBrk="1" latinLnBrk="0" hangingPunct="1">
        <a:defRPr sz="1799" kern="1200">
          <a:solidFill>
            <a:schemeClr val="tx1"/>
          </a:solidFill>
          <a:latin typeface="+mn-lt"/>
          <a:ea typeface="+mn-ea"/>
          <a:cs typeface="+mn-cs"/>
        </a:defRPr>
      </a:lvl2pPr>
      <a:lvl3pPr marL="914089" algn="l" defTabSz="914089" rtl="0" eaLnBrk="1" latinLnBrk="0" hangingPunct="1">
        <a:defRPr sz="1799" kern="1200">
          <a:solidFill>
            <a:schemeClr val="tx1"/>
          </a:solidFill>
          <a:latin typeface="+mn-lt"/>
          <a:ea typeface="+mn-ea"/>
          <a:cs typeface="+mn-cs"/>
        </a:defRPr>
      </a:lvl3pPr>
      <a:lvl4pPr marL="1371134" algn="l" defTabSz="914089" rtl="0" eaLnBrk="1" latinLnBrk="0" hangingPunct="1">
        <a:defRPr sz="1799" kern="1200">
          <a:solidFill>
            <a:schemeClr val="tx1"/>
          </a:solidFill>
          <a:latin typeface="+mn-lt"/>
          <a:ea typeface="+mn-ea"/>
          <a:cs typeface="+mn-cs"/>
        </a:defRPr>
      </a:lvl4pPr>
      <a:lvl5pPr marL="1828178" algn="l" defTabSz="914089" rtl="0" eaLnBrk="1" latinLnBrk="0" hangingPunct="1">
        <a:defRPr sz="1799" kern="1200">
          <a:solidFill>
            <a:schemeClr val="tx1"/>
          </a:solidFill>
          <a:latin typeface="+mn-lt"/>
          <a:ea typeface="+mn-ea"/>
          <a:cs typeface="+mn-cs"/>
        </a:defRPr>
      </a:lvl5pPr>
      <a:lvl6pPr marL="2285223" algn="l" defTabSz="914089" rtl="0" eaLnBrk="1" latinLnBrk="0" hangingPunct="1">
        <a:defRPr sz="1799" kern="1200">
          <a:solidFill>
            <a:schemeClr val="tx1"/>
          </a:solidFill>
          <a:latin typeface="+mn-lt"/>
          <a:ea typeface="+mn-ea"/>
          <a:cs typeface="+mn-cs"/>
        </a:defRPr>
      </a:lvl6pPr>
      <a:lvl7pPr marL="2742267" algn="l" defTabSz="914089" rtl="0" eaLnBrk="1" latinLnBrk="0" hangingPunct="1">
        <a:defRPr sz="1799" kern="1200">
          <a:solidFill>
            <a:schemeClr val="tx1"/>
          </a:solidFill>
          <a:latin typeface="+mn-lt"/>
          <a:ea typeface="+mn-ea"/>
          <a:cs typeface="+mn-cs"/>
        </a:defRPr>
      </a:lvl7pPr>
      <a:lvl8pPr marL="3199312" algn="l" defTabSz="914089" rtl="0" eaLnBrk="1" latinLnBrk="0" hangingPunct="1">
        <a:defRPr sz="1799" kern="1200">
          <a:solidFill>
            <a:schemeClr val="tx1"/>
          </a:solidFill>
          <a:latin typeface="+mn-lt"/>
          <a:ea typeface="+mn-ea"/>
          <a:cs typeface="+mn-cs"/>
        </a:defRPr>
      </a:lvl8pPr>
      <a:lvl9pPr marL="3656357" algn="l" defTabSz="914089"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blogs.msdn.microsoft.com/azure_4_research/" TargetMode="External"/><Relationship Id="rId2" Type="http://schemas.openxmlformats.org/officeDocument/2006/relationships/hyperlink" Target="https://azure4research.azurewebsites.net/proposa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9250" y="2234114"/>
            <a:ext cx="10964538" cy="1359196"/>
          </a:xfrm>
        </p:spPr>
        <p:txBody>
          <a:bodyPr/>
          <a:lstStyle/>
          <a:p>
            <a:r>
              <a:rPr lang="en-US" dirty="0" smtClean="0"/>
              <a:t>Welcome to</a:t>
            </a:r>
            <a:br>
              <a:rPr lang="en-US" dirty="0" smtClean="0"/>
            </a:br>
            <a:r>
              <a:rPr lang="en-US" sz="5400" dirty="0" smtClean="0"/>
              <a:t>Microsoft Azure for Research Training!</a:t>
            </a:r>
            <a:endParaRPr lang="en-US" dirty="0"/>
          </a:p>
        </p:txBody>
      </p:sp>
      <p:sp>
        <p:nvSpPr>
          <p:cNvPr id="3" name="Text Placeholder 2"/>
          <p:cNvSpPr>
            <a:spLocks noGrp="1"/>
          </p:cNvSpPr>
          <p:nvPr>
            <p:ph type="body" sz="quarter" idx="11"/>
          </p:nvPr>
        </p:nvSpPr>
        <p:spPr>
          <a:xfrm>
            <a:off x="519250" y="4612344"/>
            <a:ext cx="5455754" cy="332270"/>
          </a:xfrm>
        </p:spPr>
        <p:txBody>
          <a:bodyPr/>
          <a:lstStyle/>
          <a:p>
            <a:r>
              <a:rPr lang="en-US" dirty="0" smtClean="0"/>
              <a:t>Microsoft Research</a:t>
            </a:r>
            <a:endParaRPr lang="en-US" dirty="0"/>
          </a:p>
        </p:txBody>
      </p:sp>
    </p:spTree>
    <p:extLst>
      <p:ext uri="{BB962C8B-B14F-4D97-AF65-F5344CB8AC3E}">
        <p14:creationId xmlns:p14="http://schemas.microsoft.com/office/powerpoint/2010/main" val="936912691"/>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Microsoft Azure for Research</a:t>
            </a:r>
            <a:endParaRPr lang="en-US" dirty="0"/>
          </a:p>
        </p:txBody>
      </p:sp>
      <p:sp>
        <p:nvSpPr>
          <p:cNvPr id="3" name="Content Placeholder 2"/>
          <p:cNvSpPr>
            <a:spLocks noGrp="1"/>
          </p:cNvSpPr>
          <p:nvPr>
            <p:ph idx="1"/>
          </p:nvPr>
        </p:nvSpPr>
        <p:spPr>
          <a:xfrm>
            <a:off x="519248" y="1447800"/>
            <a:ext cx="11357678" cy="4880054"/>
          </a:xfrm>
        </p:spPr>
        <p:txBody>
          <a:bodyPr/>
          <a:lstStyle/>
          <a:p>
            <a:r>
              <a:rPr lang="en-US" dirty="0" smtClean="0"/>
              <a:t>Use the cloud to empower your research</a:t>
            </a:r>
          </a:p>
          <a:p>
            <a:pPr lvl="1"/>
            <a:r>
              <a:rPr lang="en-US" dirty="0" smtClean="0"/>
              <a:t>HPC clusters</a:t>
            </a:r>
          </a:p>
          <a:p>
            <a:pPr lvl="1"/>
            <a:r>
              <a:rPr lang="en-US" dirty="0" smtClean="0"/>
              <a:t>Hadoop and Spark clusters</a:t>
            </a:r>
          </a:p>
          <a:p>
            <a:pPr lvl="1"/>
            <a:r>
              <a:rPr lang="en-US" dirty="0"/>
              <a:t>M</a:t>
            </a:r>
            <a:r>
              <a:rPr lang="en-US" dirty="0" smtClean="0"/>
              <a:t>achine learning and more</a:t>
            </a:r>
          </a:p>
          <a:p>
            <a:r>
              <a:rPr lang="en-US" dirty="0" smtClean="0"/>
              <a:t>Apply for Microsoft Azure for Research awards</a:t>
            </a:r>
          </a:p>
          <a:p>
            <a:pPr lvl="1"/>
            <a:r>
              <a:rPr lang="en-US" dirty="0" smtClean="0"/>
              <a:t>Large allocations of cloud computing credits</a:t>
            </a:r>
          </a:p>
          <a:p>
            <a:pPr lvl="1"/>
            <a:r>
              <a:rPr lang="en-US" dirty="0"/>
              <a:t>Submit </a:t>
            </a:r>
            <a:r>
              <a:rPr lang="en-US" dirty="0" smtClean="0"/>
              <a:t>RFP </a:t>
            </a:r>
            <a:r>
              <a:rPr lang="en-US" dirty="0"/>
              <a:t>at </a:t>
            </a:r>
            <a:r>
              <a:rPr lang="en-US" dirty="0">
                <a:hlinkClick r:id="rId2"/>
              </a:rPr>
              <a:t>https://azure4research.azurewebsites.net/proposal</a:t>
            </a:r>
            <a:r>
              <a:rPr lang="en-US" dirty="0" smtClean="0">
                <a:hlinkClick r:id="rId2"/>
              </a:rPr>
              <a:t>/</a:t>
            </a:r>
            <a:endParaRPr lang="en-US" dirty="0" smtClean="0"/>
          </a:p>
          <a:p>
            <a:r>
              <a:rPr lang="en-US" dirty="0" smtClean="0"/>
              <a:t>Keep an eye on </a:t>
            </a:r>
            <a:r>
              <a:rPr lang="en-US" dirty="0"/>
              <a:t>our blog at </a:t>
            </a:r>
            <a:r>
              <a:rPr lang="en-US" dirty="0">
                <a:hlinkClick r:id="rId3"/>
              </a:rPr>
              <a:t>https://blogs.msdn.microsoft.com/azure_4_research</a:t>
            </a:r>
            <a:r>
              <a:rPr lang="en-US" dirty="0" smtClean="0">
                <a:hlinkClick r:id="rId3"/>
              </a:rPr>
              <a:t>/</a:t>
            </a:r>
            <a:endParaRPr lang="en-US" dirty="0" smtClean="0"/>
          </a:p>
          <a:p>
            <a:endParaRPr lang="en-US" dirty="0"/>
          </a:p>
        </p:txBody>
      </p:sp>
    </p:spTree>
    <p:extLst>
      <p:ext uri="{BB962C8B-B14F-4D97-AF65-F5344CB8AC3E}">
        <p14:creationId xmlns:p14="http://schemas.microsoft.com/office/powerpoint/2010/main" val="429229889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Pass</a:t>
            </a:r>
            <a:endParaRPr lang="en-US" dirty="0"/>
          </a:p>
        </p:txBody>
      </p:sp>
      <p:sp>
        <p:nvSpPr>
          <p:cNvPr id="3" name="Content Placeholder 2"/>
          <p:cNvSpPr>
            <a:spLocks noGrp="1"/>
          </p:cNvSpPr>
          <p:nvPr>
            <p:ph idx="1"/>
          </p:nvPr>
        </p:nvSpPr>
        <p:spPr>
          <a:xfrm>
            <a:off x="519248" y="1447800"/>
            <a:ext cx="11151916" cy="4135491"/>
          </a:xfrm>
        </p:spPr>
        <p:txBody>
          <a:bodyPr/>
          <a:lstStyle/>
          <a:p>
            <a:r>
              <a:rPr lang="en-US" dirty="0" smtClean="0"/>
              <a:t>Each of you </a:t>
            </a:r>
            <a:r>
              <a:rPr lang="en-US" dirty="0" smtClean="0"/>
              <a:t>receives </a:t>
            </a:r>
            <a:r>
              <a:rPr lang="en-US" dirty="0" smtClean="0"/>
              <a:t>an activation code for an Azure Pass</a:t>
            </a:r>
          </a:p>
          <a:p>
            <a:endParaRPr lang="en-US" dirty="0"/>
          </a:p>
          <a:p>
            <a:endParaRPr lang="en-US" dirty="0" smtClean="0"/>
          </a:p>
          <a:p>
            <a:endParaRPr lang="en-US" dirty="0" smtClean="0"/>
          </a:p>
          <a:p>
            <a:endParaRPr lang="en-US" dirty="0" smtClean="0"/>
          </a:p>
          <a:p>
            <a:r>
              <a:rPr lang="en-US" dirty="0" smtClean="0"/>
              <a:t>Good for $500 in Azure credits for one month</a:t>
            </a:r>
          </a:p>
          <a:p>
            <a:r>
              <a:rPr lang="en-US" dirty="0" smtClean="0"/>
              <a:t>In the first hands-on lab, you will activate your Azure Pass and associate it with a Microsoft account</a:t>
            </a:r>
          </a:p>
        </p:txBody>
      </p:sp>
      <p:sp>
        <p:nvSpPr>
          <p:cNvPr id="4" name="Rectangle 3"/>
          <p:cNvSpPr/>
          <p:nvPr/>
        </p:nvSpPr>
        <p:spPr bwMode="auto">
          <a:xfrm>
            <a:off x="2448116" y="2529245"/>
            <a:ext cx="7294180" cy="987972"/>
          </a:xfrm>
          <a:prstGeom prst="rect">
            <a:avLst/>
          </a:prstGeom>
          <a:solidFill>
            <a:schemeClr val="bg1"/>
          </a:solidFill>
          <a:ln>
            <a:solidFill>
              <a:schemeClr val="bg1">
                <a:lumMod val="65000"/>
              </a:schemeClr>
            </a:solidFill>
            <a:headEnd type="none" w="med" len="med"/>
            <a:tailEnd type="none" w="med" len="med"/>
          </a:ln>
          <a:effectLst>
            <a:outerShdw blurRad="50800" dist="38100" dir="2700000" algn="tl" rotWithShape="0">
              <a:prstClr val="black">
                <a:alpha val="40000"/>
              </a:prstClr>
            </a:outerShdw>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3200" dirty="0" smtClean="0">
                <a:solidFill>
                  <a:schemeClr val="tx1">
                    <a:lumMod val="75000"/>
                    <a:lumOff val="25000"/>
                  </a:schemeClr>
                </a:solidFill>
              </a:rPr>
              <a:t>MCAMUOT86AXF2X</a:t>
            </a:r>
          </a:p>
        </p:txBody>
      </p:sp>
    </p:spTree>
    <p:extLst>
      <p:ext uri="{BB962C8B-B14F-4D97-AF65-F5344CB8AC3E}">
        <p14:creationId xmlns:p14="http://schemas.microsoft.com/office/powerpoint/2010/main" val="810300279"/>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641"/>
          </a:xfrm>
        </p:spPr>
        <p:txBody>
          <a:bodyPr/>
          <a:lstStyle/>
          <a:p>
            <a:r>
              <a:rPr lang="en-US" dirty="0" smtClean="0"/>
              <a:t>Course Agenda</a:t>
            </a:r>
            <a:endParaRPr lang="en-US" dirty="0"/>
          </a:p>
        </p:txBody>
      </p:sp>
      <p:sp>
        <p:nvSpPr>
          <p:cNvPr id="3" name="Text Placeholder 2"/>
          <p:cNvSpPr>
            <a:spLocks noGrp="1"/>
          </p:cNvSpPr>
          <p:nvPr>
            <p:ph type="body" sz="quarter" idx="11"/>
          </p:nvPr>
        </p:nvSpPr>
        <p:spPr>
          <a:xfrm>
            <a:off x="3609180" y="1886878"/>
            <a:ext cx="6947121" cy="3711785"/>
          </a:xfrm>
        </p:spPr>
        <p:txBody>
          <a:bodyPr/>
          <a:lstStyle/>
          <a:p>
            <a:r>
              <a:rPr lang="en-US" sz="2800" dirty="0" smtClean="0"/>
              <a:t>Azure Overview</a:t>
            </a:r>
          </a:p>
          <a:p>
            <a:r>
              <a:rPr lang="en-US" sz="2800" dirty="0"/>
              <a:t>Azure Machine Learning</a:t>
            </a:r>
          </a:p>
          <a:p>
            <a:r>
              <a:rPr lang="en-US" sz="2800" dirty="0"/>
              <a:t>Azure Storage and Cross-Platform Storage Tools</a:t>
            </a:r>
          </a:p>
          <a:p>
            <a:r>
              <a:rPr lang="en-US" sz="2800" dirty="0" smtClean="0"/>
              <a:t>Big-Data </a:t>
            </a:r>
            <a:r>
              <a:rPr lang="en-US" sz="2800" dirty="0"/>
              <a:t>Analytics with </a:t>
            </a:r>
            <a:r>
              <a:rPr lang="en-US" sz="2800" dirty="0" smtClean="0"/>
              <a:t>Azure </a:t>
            </a:r>
            <a:r>
              <a:rPr lang="en-US" sz="2800" dirty="0"/>
              <a:t>HDInsight</a:t>
            </a:r>
          </a:p>
          <a:p>
            <a:r>
              <a:rPr lang="en-US" sz="2800" dirty="0" smtClean="0"/>
              <a:t>Internet-of-Things with Azure Stream Analytics</a:t>
            </a:r>
          </a:p>
          <a:p>
            <a:r>
              <a:rPr lang="en-US" sz="2800" dirty="0" smtClean="0"/>
              <a:t>Azure HPC and Container Service (Docker)</a:t>
            </a:r>
            <a:endParaRPr lang="en-US" sz="2800" dirty="0"/>
          </a:p>
        </p:txBody>
      </p:sp>
      <p:sp>
        <p:nvSpPr>
          <p:cNvPr id="4" name="Text Placeholder 2"/>
          <p:cNvSpPr txBox="1">
            <a:spLocks/>
          </p:cNvSpPr>
          <p:nvPr/>
        </p:nvSpPr>
        <p:spPr>
          <a:xfrm>
            <a:off x="4656810" y="5762021"/>
            <a:ext cx="6947121" cy="572464"/>
          </a:xfrm>
          <a:prstGeom prst="rect">
            <a:avLst/>
          </a:prstGeom>
        </p:spPr>
        <p:txBody>
          <a:bodyPr vert="horz" wrap="square" lIns="182880" tIns="182880" rIns="0" bIns="0" rtlCol="0" anchor="ctr" anchorCtr="0">
            <a:spAutoFit/>
          </a:bodyPr>
          <a:lstStyle>
            <a:lvl1pPr marL="574503" indent="-571329" algn="l" defTabSz="914089" rtl="0" eaLnBrk="1" latinLnBrk="0" hangingPunct="1">
              <a:lnSpc>
                <a:spcPct val="90000"/>
              </a:lnSpc>
              <a:spcBef>
                <a:spcPct val="20000"/>
              </a:spcBef>
              <a:spcAft>
                <a:spcPts val="1200"/>
              </a:spcAft>
              <a:buSzPct val="80000"/>
              <a:buFont typeface="Arial" pitchFamily="34" charset="0"/>
              <a:buNone/>
              <a:defRPr lang="en-US" sz="4399"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855406" indent="-395169" algn="l" defTabSz="914089" rtl="0" eaLnBrk="1" latinLnBrk="0" hangingPunct="1">
              <a:lnSpc>
                <a:spcPct val="90000"/>
              </a:lnSpc>
              <a:spcBef>
                <a:spcPct val="20000"/>
              </a:spcBef>
              <a:buSzPct val="80000"/>
              <a:buFont typeface="Arial" pitchFamily="34" charset="0"/>
              <a:buChar char="•"/>
              <a:defRPr lang="en-US" sz="2399" kern="1200" spc="-50" baseline="0" dirty="0">
                <a:gradFill>
                  <a:gsLst>
                    <a:gs pos="0">
                      <a:srgbClr val="595959"/>
                    </a:gs>
                    <a:gs pos="86000">
                      <a:srgbClr val="595959"/>
                    </a:gs>
                  </a:gsLst>
                  <a:lin ang="5400000" scaled="0"/>
                </a:gradFill>
                <a:latin typeface="+mn-lt"/>
                <a:ea typeface="+mn-ea"/>
                <a:cs typeface="+mn-cs"/>
              </a:defRPr>
            </a:lvl2pPr>
            <a:lvl3pPr marL="1258510" indent="-403104" algn="l" defTabSz="91408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482" indent="-345971"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4pPr>
            <a:lvl5pPr marL="1940931" indent="-336449" algn="l" defTabSz="914089" rtl="0" eaLnBrk="1" latinLnBrk="0" hangingPunct="1">
              <a:lnSpc>
                <a:spcPct val="90000"/>
              </a:lnSpc>
              <a:spcBef>
                <a:spcPct val="20000"/>
              </a:spcBef>
              <a:buSzPct val="80000"/>
              <a:buFont typeface="Arial" pitchFamily="34" charset="0"/>
              <a:buChar char="•"/>
              <a:defRPr sz="1999" kern="1200">
                <a:gradFill>
                  <a:gsLst>
                    <a:gs pos="0">
                      <a:srgbClr val="595959"/>
                    </a:gs>
                    <a:gs pos="86000">
                      <a:srgbClr val="595959"/>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a:lstStyle>
          <a:p>
            <a:pPr algn="r"/>
            <a:r>
              <a:rPr lang="en-US" sz="2800" i="1" dirty="0" smtClean="0"/>
              <a:t> Almost all hands-on labs!</a:t>
            </a:r>
            <a:endParaRPr lang="en-US" sz="2800" i="1" dirty="0"/>
          </a:p>
        </p:txBody>
      </p:sp>
    </p:spTree>
    <p:extLst>
      <p:ext uri="{BB962C8B-B14F-4D97-AF65-F5344CB8AC3E}">
        <p14:creationId xmlns:p14="http://schemas.microsoft.com/office/powerpoint/2010/main" val="683661575"/>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000" r="-1000"/>
          </a:stretch>
        </a:blipFill>
        <a:effectLst/>
      </p:bgPr>
    </p:bg>
    <p:spTree>
      <p:nvGrpSpPr>
        <p:cNvPr id="1" name=""/>
        <p:cNvGrpSpPr/>
        <p:nvPr/>
      </p:nvGrpSpPr>
      <p:grpSpPr>
        <a:xfrm>
          <a:off x="0" y="0"/>
          <a:ext cx="0" cy="0"/>
          <a:chOff x="0" y="0"/>
          <a:chExt cx="0" cy="0"/>
        </a:xfrm>
      </p:grpSpPr>
      <p:sp>
        <p:nvSpPr>
          <p:cNvPr id="4" name="Rectangle 3"/>
          <p:cNvSpPr/>
          <p:nvPr/>
        </p:nvSpPr>
        <p:spPr bwMode="auto">
          <a:xfrm>
            <a:off x="6106510" y="0"/>
            <a:ext cx="6085490" cy="6858000"/>
          </a:xfrm>
          <a:prstGeom prst="rect">
            <a:avLst/>
          </a:prstGeom>
          <a:solidFill>
            <a:schemeClr val="tx1">
              <a:alpha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TextBox 4"/>
          <p:cNvSpPr txBox="1"/>
          <p:nvPr/>
        </p:nvSpPr>
        <p:spPr>
          <a:xfrm>
            <a:off x="6632666" y="567414"/>
            <a:ext cx="5201982" cy="3958007"/>
          </a:xfrm>
          <a:prstGeom prst="rect">
            <a:avLst/>
          </a:prstGeom>
          <a:noFill/>
        </p:spPr>
        <p:txBody>
          <a:bodyPr wrap="square" lIns="0" tIns="0" rIns="0" bIns="0" rtlCol="0">
            <a:spAutoFit/>
          </a:bodyPr>
          <a:lstStyle/>
          <a:p>
            <a:pPr algn="ctr">
              <a:lnSpc>
                <a:spcPct val="90000"/>
              </a:lnSpc>
              <a:spcBef>
                <a:spcPct val="20000"/>
              </a:spcBef>
              <a:buSzPct val="80000"/>
            </a:pPr>
            <a:r>
              <a:rPr lang="en-US" sz="7200" dirty="0" smtClean="0">
                <a:solidFill>
                  <a:schemeClr val="bg1"/>
                </a:solidFill>
                <a:cs typeface="Segoe UI Light" panose="020B0502040204020203" pitchFamily="34" charset="0"/>
              </a:rPr>
              <a:t>Download the Labs</a:t>
            </a:r>
          </a:p>
          <a:p>
            <a:pPr algn="ctr">
              <a:lnSpc>
                <a:spcPct val="90000"/>
              </a:lnSpc>
              <a:spcBef>
                <a:spcPct val="20000"/>
              </a:spcBef>
              <a:buSzPct val="80000"/>
            </a:pPr>
            <a:endParaRPr lang="en-US" sz="2800" dirty="0" smtClean="0">
              <a:solidFill>
                <a:schemeClr val="bg1"/>
              </a:solidFill>
              <a:cs typeface="Segoe UI Light" panose="020B0502040204020203" pitchFamily="34" charset="0"/>
            </a:endParaRPr>
          </a:p>
          <a:p>
            <a:pPr algn="ctr">
              <a:lnSpc>
                <a:spcPct val="90000"/>
              </a:lnSpc>
              <a:spcBef>
                <a:spcPct val="20000"/>
              </a:spcBef>
              <a:buSzPct val="80000"/>
            </a:pPr>
            <a:r>
              <a:rPr lang="en-US" sz="4000" dirty="0" smtClean="0">
                <a:solidFill>
                  <a:schemeClr val="bg1"/>
                </a:solidFill>
                <a:cs typeface="Segoe UI Light" panose="020B0502040204020203" pitchFamily="34" charset="0"/>
              </a:rPr>
              <a:t>azure4research.com</a:t>
            </a:r>
            <a:endParaRPr lang="en-US" sz="4000" dirty="0" smtClean="0">
              <a:solidFill>
                <a:schemeClr val="bg1"/>
              </a:solidFill>
              <a:cs typeface="Segoe UI Light" panose="020B0502040204020203" pitchFamily="34" charset="0"/>
            </a:endParaRPr>
          </a:p>
          <a:p>
            <a:pPr algn="ctr">
              <a:lnSpc>
                <a:spcPct val="90000"/>
              </a:lnSpc>
              <a:spcBef>
                <a:spcPct val="20000"/>
              </a:spcBef>
              <a:buSzPct val="80000"/>
            </a:pPr>
            <a:r>
              <a:rPr lang="en-US" sz="2400" dirty="0" smtClean="0">
                <a:solidFill>
                  <a:schemeClr val="bg1"/>
                </a:solidFill>
                <a:cs typeface="Segoe UI Light" panose="020B0502040204020203" pitchFamily="34" charset="0"/>
              </a:rPr>
              <a:t>Click </a:t>
            </a:r>
            <a:r>
              <a:rPr lang="en-US" sz="2400" dirty="0" smtClean="0">
                <a:solidFill>
                  <a:schemeClr val="bg1"/>
                </a:solidFill>
                <a:cs typeface="Segoe UI Light" panose="020B0502040204020203" pitchFamily="34" charset="0"/>
              </a:rPr>
              <a:t>"Learn" and then click</a:t>
            </a:r>
          </a:p>
          <a:p>
            <a:pPr algn="ctr">
              <a:lnSpc>
                <a:spcPct val="90000"/>
              </a:lnSpc>
              <a:spcBef>
                <a:spcPct val="20000"/>
              </a:spcBef>
              <a:buSzPct val="80000"/>
            </a:pPr>
            <a:r>
              <a:rPr lang="en-US" sz="2400" dirty="0" smtClean="0">
                <a:solidFill>
                  <a:schemeClr val="bg1"/>
                </a:solidFill>
                <a:cs typeface="Segoe UI Light" panose="020B0502040204020203" pitchFamily="34" charset="0"/>
              </a:rPr>
              <a:t>"Complete course"</a:t>
            </a:r>
            <a:endParaRPr lang="en-US" sz="2000" dirty="0" smtClean="0">
              <a:solidFill>
                <a:schemeClr val="bg1"/>
              </a:solidFill>
              <a:cs typeface="Segoe UI Light" panose="020B0502040204020203" pitchFamily="34" charset="0"/>
            </a:endParaRPr>
          </a:p>
        </p:txBody>
      </p:sp>
      <p:sp>
        <p:nvSpPr>
          <p:cNvPr id="2" name="Rectangle 1"/>
          <p:cNvSpPr/>
          <p:nvPr/>
        </p:nvSpPr>
        <p:spPr bwMode="auto">
          <a:xfrm>
            <a:off x="7845972" y="5265683"/>
            <a:ext cx="2606565" cy="70419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rPr>
              <a:t>Start Learning</a:t>
            </a:r>
          </a:p>
        </p:txBody>
      </p:sp>
    </p:spTree>
    <p:extLst>
      <p:ext uri="{BB962C8B-B14F-4D97-AF65-F5344CB8AC3E}">
        <p14:creationId xmlns:p14="http://schemas.microsoft.com/office/powerpoint/2010/main" val="3923833196"/>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59516939"/>
      </p:ext>
    </p:extLst>
  </p:cSld>
  <p:clrMapOvr>
    <a:masterClrMapping/>
  </p:clrMapOvr>
  <p:transition>
    <p:fade/>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1_MS1444_Windows Azure Template 16x9_r08a">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extLst>
    <a:ext uri="{05A4C25C-085E-4340-85A3-A5531E510DB2}">
      <thm15:themeFamily xmlns:thm15="http://schemas.microsoft.com/office/thememl/2012/main" name="Azure4ResearchTemplate" id="{DD1C6CE8-BDBA-0D4F-9930-3643ABC8EF0E}" vid="{B5C66FD7-0952-994B-96D6-AB3BB89097F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Azure4ResearchTemplate</Template>
  <TotalTime>106</TotalTime>
  <Words>296</Words>
  <Application>Microsoft Office PowerPoint</Application>
  <PresentationFormat>Widescreen</PresentationFormat>
  <Paragraphs>40</Paragraphs>
  <Slides>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Segoe UI</vt:lpstr>
      <vt:lpstr>Segoe UI Light</vt:lpstr>
      <vt:lpstr>Segoe UI Semibold</vt:lpstr>
      <vt:lpstr>Wingdings</vt:lpstr>
      <vt:lpstr>1_MS1444_Windows Azure Template 16x9_r08a</vt:lpstr>
      <vt:lpstr>Welcome to Microsoft Azure for Research Training!</vt:lpstr>
      <vt:lpstr>Microsoft Azure for Research</vt:lpstr>
      <vt:lpstr>Azure Pass</vt:lpstr>
      <vt:lpstr>Course Agenda</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Microsoft Azure for Research Training!</dc:title>
  <dc:creator>John Robbins</dc:creator>
  <cp:lastModifiedBy>Jeff Prosise</cp:lastModifiedBy>
  <cp:revision>39</cp:revision>
  <dcterms:created xsi:type="dcterms:W3CDTF">2015-09-13T18:55:09Z</dcterms:created>
  <dcterms:modified xsi:type="dcterms:W3CDTF">2016-10-10T19:21:13Z</dcterms:modified>
</cp:coreProperties>
</file>

<file path=docProps/thumbnail.jpeg>
</file>